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8" r:id="rId9"/>
    <p:sldId id="265" r:id="rId10"/>
    <p:sldId id="272" r:id="rId11"/>
    <p:sldId id="267" r:id="rId12"/>
    <p:sldId id="273" r:id="rId13"/>
    <p:sldId id="269" r:id="rId14"/>
    <p:sldId id="270" r:id="rId15"/>
  </p:sldIdLst>
  <p:sldSz cx="9144000" cy="5143500" type="screen16x9"/>
  <p:notesSz cx="6858000" cy="9144000"/>
  <p:embeddedFontLst>
    <p:embeddedFont>
      <p:font typeface="Ubuntu" charset="0"/>
      <p:regular r:id="rId17"/>
      <p:bold r:id="rId18"/>
      <p:italic r:id="rId19"/>
      <p:boldItalic r:id="rId20"/>
    </p:embeddedFont>
    <p:embeddedFont>
      <p:font typeface="Commissioner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3935c0b44c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3935c0b44c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3b49bb1bc6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23b49bb1bc6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8903" y="1396000"/>
            <a:ext cx="4406700" cy="16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65625" y="3220075"/>
            <a:ext cx="3921600" cy="3882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5400000">
            <a:off x="7165180" y="-2603395"/>
            <a:ext cx="998680" cy="5867160"/>
          </a:xfrm>
          <a:custGeom>
            <a:avLst/>
            <a:gdLst/>
            <a:ahLst/>
            <a:cxnLst/>
            <a:rect l="l" t="t" r="r" b="b"/>
            <a:pathLst>
              <a:path w="44307" h="107349" extrusionOk="0">
                <a:moveTo>
                  <a:pt x="44306" y="1"/>
                </a:moveTo>
                <a:cubicBezTo>
                  <a:pt x="39711" y="1645"/>
                  <a:pt x="26746" y="7946"/>
                  <a:pt x="28534" y="26303"/>
                </a:cubicBezTo>
                <a:cubicBezTo>
                  <a:pt x="30703" y="48556"/>
                  <a:pt x="20814" y="57820"/>
                  <a:pt x="10285" y="64280"/>
                </a:cubicBezTo>
                <a:cubicBezTo>
                  <a:pt x="0" y="70594"/>
                  <a:pt x="11526" y="107348"/>
                  <a:pt x="42119" y="107348"/>
                </a:cubicBezTo>
                <a:cubicBezTo>
                  <a:pt x="42838" y="107348"/>
                  <a:pt x="43567" y="107328"/>
                  <a:pt x="44306" y="107287"/>
                </a:cubicBezTo>
                <a:lnTo>
                  <a:pt x="443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1562003" y="2382960"/>
            <a:ext cx="793853" cy="4934429"/>
          </a:xfrm>
          <a:custGeom>
            <a:avLst/>
            <a:gdLst/>
            <a:ahLst/>
            <a:cxnLst/>
            <a:rect l="l" t="t" r="r" b="b"/>
            <a:pathLst>
              <a:path w="44152" h="118666" extrusionOk="0">
                <a:moveTo>
                  <a:pt x="1" y="1"/>
                </a:moveTo>
                <a:lnTo>
                  <a:pt x="1" y="118665"/>
                </a:lnTo>
                <a:cubicBezTo>
                  <a:pt x="10885" y="117299"/>
                  <a:pt x="30895" y="113062"/>
                  <a:pt x="22469" y="100737"/>
                </a:cubicBezTo>
                <a:cubicBezTo>
                  <a:pt x="11113" y="84125"/>
                  <a:pt x="14558" y="57501"/>
                  <a:pt x="31157" y="39693"/>
                </a:cubicBezTo>
                <a:cubicBezTo>
                  <a:pt x="44151" y="25753"/>
                  <a:pt x="35496" y="7341"/>
                  <a:pt x="31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423650" y="-190150"/>
            <a:ext cx="4934450" cy="793875"/>
          </a:xfrm>
          <a:custGeom>
            <a:avLst/>
            <a:gdLst/>
            <a:ahLst/>
            <a:cxnLst/>
            <a:rect l="l" t="t" r="r" b="b"/>
            <a:pathLst>
              <a:path w="197378" h="31755" extrusionOk="0">
                <a:moveTo>
                  <a:pt x="0" y="0"/>
                </a:moveTo>
                <a:cubicBezTo>
                  <a:pt x="4181" y="2103"/>
                  <a:pt x="15492" y="9680"/>
                  <a:pt x="25083" y="12616"/>
                </a:cubicBezTo>
                <a:cubicBezTo>
                  <a:pt x="34674" y="15552"/>
                  <a:pt x="44869" y="17828"/>
                  <a:pt x="57546" y="17614"/>
                </a:cubicBezTo>
                <a:cubicBezTo>
                  <a:pt x="70223" y="17400"/>
                  <a:pt x="88874" y="11438"/>
                  <a:pt x="101145" y="11330"/>
                </a:cubicBezTo>
                <a:cubicBezTo>
                  <a:pt x="113416" y="11222"/>
                  <a:pt x="122057" y="14069"/>
                  <a:pt x="131174" y="16966"/>
                </a:cubicBezTo>
                <a:cubicBezTo>
                  <a:pt x="140291" y="19863"/>
                  <a:pt x="147143" y="26246"/>
                  <a:pt x="155847" y="28711"/>
                </a:cubicBezTo>
                <a:cubicBezTo>
                  <a:pt x="164551" y="31176"/>
                  <a:pt x="176475" y="31755"/>
                  <a:pt x="183397" y="31755"/>
                </a:cubicBezTo>
                <a:cubicBezTo>
                  <a:pt x="190319" y="31755"/>
                  <a:pt x="195048" y="29218"/>
                  <a:pt x="197378" y="2871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-522900" y="4710551"/>
            <a:ext cx="5147525" cy="498452"/>
          </a:xfrm>
          <a:custGeom>
            <a:avLst/>
            <a:gdLst/>
            <a:ahLst/>
            <a:cxnLst/>
            <a:rect l="l" t="t" r="r" b="b"/>
            <a:pathLst>
              <a:path w="205901" h="24074" extrusionOk="0">
                <a:moveTo>
                  <a:pt x="0" y="3680"/>
                </a:moveTo>
                <a:cubicBezTo>
                  <a:pt x="4570" y="3087"/>
                  <a:pt x="16944" y="387"/>
                  <a:pt x="27418" y="120"/>
                </a:cubicBezTo>
                <a:cubicBezTo>
                  <a:pt x="37893" y="-147"/>
                  <a:pt x="48615" y="-147"/>
                  <a:pt x="62847" y="2078"/>
                </a:cubicBezTo>
                <a:cubicBezTo>
                  <a:pt x="77079" y="4303"/>
                  <a:pt x="98272" y="11540"/>
                  <a:pt x="112812" y="13469"/>
                </a:cubicBezTo>
                <a:cubicBezTo>
                  <a:pt x="127352" y="15398"/>
                  <a:pt x="139023" y="14894"/>
                  <a:pt x="150086" y="13650"/>
                </a:cubicBezTo>
                <a:cubicBezTo>
                  <a:pt x="161149" y="12406"/>
                  <a:pt x="171788" y="6691"/>
                  <a:pt x="179192" y="6006"/>
                </a:cubicBezTo>
                <a:cubicBezTo>
                  <a:pt x="186596" y="5321"/>
                  <a:pt x="190060" y="6530"/>
                  <a:pt x="194511" y="9541"/>
                </a:cubicBezTo>
                <a:cubicBezTo>
                  <a:pt x="198963" y="12552"/>
                  <a:pt x="204003" y="21652"/>
                  <a:pt x="205901" y="2407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643325"/>
            <a:ext cx="4314300" cy="12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713225" y="2850700"/>
            <a:ext cx="43143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11"/>
          <p:cNvSpPr/>
          <p:nvPr/>
        </p:nvSpPr>
        <p:spPr>
          <a:xfrm rot="-5400000">
            <a:off x="1612168" y="2663749"/>
            <a:ext cx="928185" cy="4139367"/>
          </a:xfrm>
          <a:custGeom>
            <a:avLst/>
            <a:gdLst/>
            <a:ahLst/>
            <a:cxnLst/>
            <a:rect l="l" t="t" r="r" b="b"/>
            <a:pathLst>
              <a:path w="44152" h="118666" extrusionOk="0">
                <a:moveTo>
                  <a:pt x="1" y="1"/>
                </a:moveTo>
                <a:lnTo>
                  <a:pt x="1" y="118665"/>
                </a:lnTo>
                <a:cubicBezTo>
                  <a:pt x="10885" y="117299"/>
                  <a:pt x="30895" y="113062"/>
                  <a:pt x="22469" y="100737"/>
                </a:cubicBezTo>
                <a:cubicBezTo>
                  <a:pt x="11113" y="84125"/>
                  <a:pt x="14558" y="57501"/>
                  <a:pt x="31157" y="39693"/>
                </a:cubicBezTo>
                <a:cubicBezTo>
                  <a:pt x="44151" y="25753"/>
                  <a:pt x="35496" y="7341"/>
                  <a:pt x="31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/>
          <p:nvPr/>
        </p:nvSpPr>
        <p:spPr>
          <a:xfrm rot="180166" flipH="1">
            <a:off x="-476688" y="4414390"/>
            <a:ext cx="5036586" cy="771705"/>
          </a:xfrm>
          <a:custGeom>
            <a:avLst/>
            <a:gdLst/>
            <a:ahLst/>
            <a:cxnLst/>
            <a:rect l="l" t="t" r="r" b="b"/>
            <a:pathLst>
              <a:path w="186129" h="30869" extrusionOk="0">
                <a:moveTo>
                  <a:pt x="186129" y="13754"/>
                </a:moveTo>
                <a:cubicBezTo>
                  <a:pt x="175939" y="12053"/>
                  <a:pt x="167735" y="3654"/>
                  <a:pt x="157604" y="1631"/>
                </a:cubicBezTo>
                <a:cubicBezTo>
                  <a:pt x="148622" y="-162"/>
                  <a:pt x="139275" y="-198"/>
                  <a:pt x="130148" y="561"/>
                </a:cubicBezTo>
                <a:cubicBezTo>
                  <a:pt x="119961" y="1409"/>
                  <a:pt x="111374" y="8656"/>
                  <a:pt x="101979" y="12684"/>
                </a:cubicBezTo>
                <a:cubicBezTo>
                  <a:pt x="91502" y="17175"/>
                  <a:pt x="79790" y="18199"/>
                  <a:pt x="68461" y="19459"/>
                </a:cubicBezTo>
                <a:cubicBezTo>
                  <a:pt x="52932" y="21187"/>
                  <a:pt x="37164" y="12973"/>
                  <a:pt x="21751" y="15537"/>
                </a:cubicBezTo>
                <a:cubicBezTo>
                  <a:pt x="13001" y="16993"/>
                  <a:pt x="6272" y="24597"/>
                  <a:pt x="0" y="30869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Google Shape;80;p11"/>
          <p:cNvSpPr/>
          <p:nvPr/>
        </p:nvSpPr>
        <p:spPr>
          <a:xfrm rot="5400000">
            <a:off x="-78324" y="-57038"/>
            <a:ext cx="1179838" cy="1231400"/>
          </a:xfrm>
          <a:custGeom>
            <a:avLst/>
            <a:gdLst/>
            <a:ahLst/>
            <a:cxnLst/>
            <a:rect l="l" t="t" r="r" b="b"/>
            <a:pathLst>
              <a:path w="40295" h="42056" extrusionOk="0">
                <a:moveTo>
                  <a:pt x="1" y="1"/>
                </a:moveTo>
                <a:lnTo>
                  <a:pt x="1" y="42055"/>
                </a:lnTo>
                <a:lnTo>
                  <a:pt x="40295" y="42055"/>
                </a:lnTo>
                <a:cubicBezTo>
                  <a:pt x="37995" y="17789"/>
                  <a:pt x="14210" y="5325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 rot="10800000" flipH="1">
            <a:off x="-450075" y="-92188"/>
            <a:ext cx="2027869" cy="1263371"/>
          </a:xfrm>
          <a:custGeom>
            <a:avLst/>
            <a:gdLst/>
            <a:ahLst/>
            <a:cxnLst/>
            <a:rect l="l" t="t" r="r" b="b"/>
            <a:pathLst>
              <a:path w="65252" h="40649" extrusionOk="0">
                <a:moveTo>
                  <a:pt x="0" y="0"/>
                </a:moveTo>
                <a:cubicBezTo>
                  <a:pt x="6227" y="0"/>
                  <a:pt x="12845" y="1075"/>
                  <a:pt x="18185" y="4279"/>
                </a:cubicBezTo>
                <a:cubicBezTo>
                  <a:pt x="28562" y="10506"/>
                  <a:pt x="34172" y="22696"/>
                  <a:pt x="43858" y="29952"/>
                </a:cubicBezTo>
                <a:cubicBezTo>
                  <a:pt x="50239" y="34732"/>
                  <a:pt x="58121" y="37083"/>
                  <a:pt x="65252" y="40649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720000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2"/>
          </p:nvPr>
        </p:nvSpPr>
        <p:spPr>
          <a:xfrm>
            <a:off x="3419271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3"/>
          </p:nvPr>
        </p:nvSpPr>
        <p:spPr>
          <a:xfrm>
            <a:off x="720000" y="37899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4"/>
          </p:nvPr>
        </p:nvSpPr>
        <p:spPr>
          <a:xfrm>
            <a:off x="3419271" y="37899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5"/>
          </p:nvPr>
        </p:nvSpPr>
        <p:spPr>
          <a:xfrm>
            <a:off x="6118549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6"/>
          </p:nvPr>
        </p:nvSpPr>
        <p:spPr>
          <a:xfrm>
            <a:off x="6118549" y="37899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1484420"/>
            <a:ext cx="8229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2988416"/>
            <a:ext cx="8229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9" hasCustomPrompt="1"/>
          </p:nvPr>
        </p:nvSpPr>
        <p:spPr>
          <a:xfrm>
            <a:off x="3419271" y="1484420"/>
            <a:ext cx="8229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13" hasCustomPrompt="1"/>
          </p:nvPr>
        </p:nvSpPr>
        <p:spPr>
          <a:xfrm>
            <a:off x="3419271" y="2988416"/>
            <a:ext cx="8229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8549" y="1484420"/>
            <a:ext cx="8229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15" hasCustomPrompt="1"/>
          </p:nvPr>
        </p:nvSpPr>
        <p:spPr>
          <a:xfrm>
            <a:off x="6118549" y="2988416"/>
            <a:ext cx="8229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6"/>
          </p:nvPr>
        </p:nvSpPr>
        <p:spPr>
          <a:xfrm>
            <a:off x="720000" y="20297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7"/>
          </p:nvPr>
        </p:nvSpPr>
        <p:spPr>
          <a:xfrm>
            <a:off x="3419271" y="20297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8"/>
          </p:nvPr>
        </p:nvSpPr>
        <p:spPr>
          <a:xfrm>
            <a:off x="6118549" y="20297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9"/>
          </p:nvPr>
        </p:nvSpPr>
        <p:spPr>
          <a:xfrm>
            <a:off x="720000" y="353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20"/>
          </p:nvPr>
        </p:nvSpPr>
        <p:spPr>
          <a:xfrm>
            <a:off x="3419271" y="353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21"/>
          </p:nvPr>
        </p:nvSpPr>
        <p:spPr>
          <a:xfrm>
            <a:off x="6118549" y="353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03" name="Google Shape;103;p13"/>
          <p:cNvSpPr/>
          <p:nvPr/>
        </p:nvSpPr>
        <p:spPr>
          <a:xfrm rot="-5711666" flipH="1">
            <a:off x="483026" y="-1772078"/>
            <a:ext cx="1065569" cy="4447466"/>
          </a:xfrm>
          <a:custGeom>
            <a:avLst/>
            <a:gdLst/>
            <a:ahLst/>
            <a:cxnLst/>
            <a:rect l="l" t="t" r="r" b="b"/>
            <a:pathLst>
              <a:path w="44152" h="118666" extrusionOk="0">
                <a:moveTo>
                  <a:pt x="1" y="1"/>
                </a:moveTo>
                <a:lnTo>
                  <a:pt x="1" y="118665"/>
                </a:lnTo>
                <a:cubicBezTo>
                  <a:pt x="10885" y="117299"/>
                  <a:pt x="30895" y="113062"/>
                  <a:pt x="22469" y="100737"/>
                </a:cubicBezTo>
                <a:cubicBezTo>
                  <a:pt x="11113" y="84125"/>
                  <a:pt x="14558" y="57501"/>
                  <a:pt x="31157" y="39693"/>
                </a:cubicBezTo>
                <a:cubicBezTo>
                  <a:pt x="44151" y="25753"/>
                  <a:pt x="35496" y="7341"/>
                  <a:pt x="31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 panose="020B0504030602030204"/>
              <a:ea typeface="Ubuntu" panose="020B0504030602030204"/>
              <a:cs typeface="Ubuntu" panose="020B0504030602030204"/>
              <a:sym typeface="Ubuntu" panose="020B0504030602030204"/>
            </a:endParaRPr>
          </a:p>
        </p:txBody>
      </p:sp>
      <p:sp>
        <p:nvSpPr>
          <p:cNvPr id="104" name="Google Shape;104;p13"/>
          <p:cNvSpPr/>
          <p:nvPr/>
        </p:nvSpPr>
        <p:spPr>
          <a:xfrm rot="5400000" flipH="1">
            <a:off x="-75261" y="4210988"/>
            <a:ext cx="949048" cy="990524"/>
          </a:xfrm>
          <a:custGeom>
            <a:avLst/>
            <a:gdLst/>
            <a:ahLst/>
            <a:cxnLst/>
            <a:rect l="l" t="t" r="r" b="b"/>
            <a:pathLst>
              <a:path w="40295" h="42056" extrusionOk="0">
                <a:moveTo>
                  <a:pt x="1" y="1"/>
                </a:moveTo>
                <a:lnTo>
                  <a:pt x="1" y="42055"/>
                </a:lnTo>
                <a:lnTo>
                  <a:pt x="40295" y="42055"/>
                </a:lnTo>
                <a:cubicBezTo>
                  <a:pt x="37995" y="17789"/>
                  <a:pt x="14210" y="5325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 panose="020B0504030602030204"/>
              <a:ea typeface="Ubuntu" panose="020B0504030602030204"/>
              <a:cs typeface="Ubuntu" panose="020B0504030602030204"/>
              <a:sym typeface="Ubuntu" panose="020B0504030602030204"/>
            </a:endParaRPr>
          </a:p>
        </p:txBody>
      </p:sp>
      <p:sp>
        <p:nvSpPr>
          <p:cNvPr id="105" name="Google Shape;105;p13"/>
          <p:cNvSpPr/>
          <p:nvPr/>
        </p:nvSpPr>
        <p:spPr>
          <a:xfrm rot="5400000">
            <a:off x="8046622" y="4253144"/>
            <a:ext cx="1924072" cy="1276534"/>
          </a:xfrm>
          <a:custGeom>
            <a:avLst/>
            <a:gdLst/>
            <a:ahLst/>
            <a:cxnLst/>
            <a:rect l="l" t="t" r="r" b="b"/>
            <a:pathLst>
              <a:path w="36941" h="45493" extrusionOk="0">
                <a:moveTo>
                  <a:pt x="1" y="1"/>
                </a:moveTo>
                <a:cubicBezTo>
                  <a:pt x="404" y="12011"/>
                  <a:pt x="4960" y="38883"/>
                  <a:pt x="36941" y="45493"/>
                </a:cubicBezTo>
                <a:lnTo>
                  <a:pt x="3694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 panose="020B0504030602030204"/>
              <a:ea typeface="Ubuntu" panose="020B0504030602030204"/>
              <a:cs typeface="Ubuntu" panose="020B0504030602030204"/>
              <a:sym typeface="Ubuntu" panose="020B0504030602030204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-867200" y="25775"/>
            <a:ext cx="4100550" cy="869025"/>
          </a:xfrm>
          <a:custGeom>
            <a:avLst/>
            <a:gdLst/>
            <a:ahLst/>
            <a:cxnLst/>
            <a:rect l="l" t="t" r="r" b="b"/>
            <a:pathLst>
              <a:path w="164022" h="34761" extrusionOk="0">
                <a:moveTo>
                  <a:pt x="0" y="33517"/>
                </a:moveTo>
                <a:cubicBezTo>
                  <a:pt x="12007" y="33517"/>
                  <a:pt x="24622" y="36599"/>
                  <a:pt x="36014" y="32804"/>
                </a:cubicBezTo>
                <a:cubicBezTo>
                  <a:pt x="53932" y="26835"/>
                  <a:pt x="69394" y="14209"/>
                  <a:pt x="87716" y="9627"/>
                </a:cubicBezTo>
                <a:cubicBezTo>
                  <a:pt x="112587" y="3408"/>
                  <a:pt x="141085" y="11452"/>
                  <a:pt x="164022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Google Shape;107;p13"/>
          <p:cNvSpPr/>
          <p:nvPr/>
        </p:nvSpPr>
        <p:spPr>
          <a:xfrm>
            <a:off x="8085275" y="3929375"/>
            <a:ext cx="1488675" cy="1711525"/>
          </a:xfrm>
          <a:custGeom>
            <a:avLst/>
            <a:gdLst/>
            <a:ahLst/>
            <a:cxnLst/>
            <a:rect l="l" t="t" r="r" b="b"/>
            <a:pathLst>
              <a:path w="59547" h="68461" extrusionOk="0">
                <a:moveTo>
                  <a:pt x="59547" y="0"/>
                </a:moveTo>
                <a:cubicBezTo>
                  <a:pt x="35787" y="0"/>
                  <a:pt x="27093" y="34834"/>
                  <a:pt x="12836" y="53841"/>
                </a:cubicBezTo>
                <a:cubicBezTo>
                  <a:pt x="8945" y="59029"/>
                  <a:pt x="5799" y="65558"/>
                  <a:pt x="0" y="6846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Google Shape;108;p13"/>
          <p:cNvSpPr/>
          <p:nvPr/>
        </p:nvSpPr>
        <p:spPr>
          <a:xfrm>
            <a:off x="-374325" y="4213525"/>
            <a:ext cx="1631300" cy="1016225"/>
          </a:xfrm>
          <a:custGeom>
            <a:avLst/>
            <a:gdLst/>
            <a:ahLst/>
            <a:cxnLst/>
            <a:rect l="l" t="t" r="r" b="b"/>
            <a:pathLst>
              <a:path w="65252" h="40649" extrusionOk="0">
                <a:moveTo>
                  <a:pt x="0" y="0"/>
                </a:moveTo>
                <a:cubicBezTo>
                  <a:pt x="6227" y="0"/>
                  <a:pt x="12845" y="1075"/>
                  <a:pt x="18185" y="4279"/>
                </a:cubicBezTo>
                <a:cubicBezTo>
                  <a:pt x="28562" y="10506"/>
                  <a:pt x="34172" y="22696"/>
                  <a:pt x="43858" y="29952"/>
                </a:cubicBezTo>
                <a:cubicBezTo>
                  <a:pt x="50239" y="34732"/>
                  <a:pt x="58121" y="37083"/>
                  <a:pt x="65252" y="40649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09" name="Google Shape;109;p13"/>
          <p:cNvGrpSpPr/>
          <p:nvPr/>
        </p:nvGrpSpPr>
        <p:grpSpPr>
          <a:xfrm rot="10800000">
            <a:off x="8364901" y="1261191"/>
            <a:ext cx="475582" cy="1200479"/>
            <a:chOff x="7606842" y="-193186"/>
            <a:chExt cx="475582" cy="1200479"/>
          </a:xfrm>
        </p:grpSpPr>
        <p:sp>
          <p:nvSpPr>
            <p:cNvPr id="110" name="Google Shape;110;p13"/>
            <p:cNvSpPr/>
            <p:nvPr/>
          </p:nvSpPr>
          <p:spPr>
            <a:xfrm>
              <a:off x="7606842" y="718016"/>
              <a:ext cx="475582" cy="289277"/>
            </a:xfrm>
            <a:custGeom>
              <a:avLst/>
              <a:gdLst/>
              <a:ahLst/>
              <a:cxnLst/>
              <a:rect l="l" t="t" r="r" b="b"/>
              <a:pathLst>
                <a:path w="6555" h="3987" fill="none" extrusionOk="0">
                  <a:moveTo>
                    <a:pt x="620" y="0"/>
                  </a:moveTo>
                  <a:lnTo>
                    <a:pt x="5922" y="0"/>
                  </a:lnTo>
                  <a:cubicBezTo>
                    <a:pt x="6276" y="0"/>
                    <a:pt x="6555" y="279"/>
                    <a:pt x="6555" y="633"/>
                  </a:cubicBezTo>
                  <a:lnTo>
                    <a:pt x="6555" y="3366"/>
                  </a:lnTo>
                  <a:cubicBezTo>
                    <a:pt x="6555" y="3708"/>
                    <a:pt x="6276" y="3986"/>
                    <a:pt x="5922" y="3986"/>
                  </a:cubicBezTo>
                  <a:lnTo>
                    <a:pt x="620" y="3986"/>
                  </a:lnTo>
                  <a:cubicBezTo>
                    <a:pt x="278" y="3986"/>
                    <a:pt x="0" y="3708"/>
                    <a:pt x="0" y="3366"/>
                  </a:cubicBezTo>
                  <a:lnTo>
                    <a:pt x="0" y="633"/>
                  </a:lnTo>
                  <a:cubicBezTo>
                    <a:pt x="0" y="279"/>
                    <a:pt x="278" y="0"/>
                    <a:pt x="62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7791357" y="391186"/>
              <a:ext cx="290137" cy="145110"/>
            </a:xfrm>
            <a:custGeom>
              <a:avLst/>
              <a:gdLst/>
              <a:ahLst/>
              <a:cxnLst/>
              <a:rect l="l" t="t" r="r" b="b"/>
              <a:pathLst>
                <a:path w="3999" h="2000" fill="none" extrusionOk="0">
                  <a:moveTo>
                    <a:pt x="633" y="0"/>
                  </a:moveTo>
                  <a:lnTo>
                    <a:pt x="3366" y="0"/>
                  </a:lnTo>
                  <a:cubicBezTo>
                    <a:pt x="3721" y="0"/>
                    <a:pt x="3999" y="279"/>
                    <a:pt x="3999" y="620"/>
                  </a:cubicBezTo>
                  <a:lnTo>
                    <a:pt x="3999" y="1367"/>
                  </a:lnTo>
                  <a:cubicBezTo>
                    <a:pt x="3999" y="1709"/>
                    <a:pt x="3721" y="2000"/>
                    <a:pt x="3366" y="2000"/>
                  </a:cubicBezTo>
                  <a:lnTo>
                    <a:pt x="633" y="2000"/>
                  </a:lnTo>
                  <a:cubicBezTo>
                    <a:pt x="279" y="2000"/>
                    <a:pt x="0" y="1709"/>
                    <a:pt x="0" y="136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7641238" y="-193186"/>
              <a:ext cx="175432" cy="102883"/>
            </a:xfrm>
            <a:custGeom>
              <a:avLst/>
              <a:gdLst/>
              <a:ahLst/>
              <a:cxnLst/>
              <a:rect l="l" t="t" r="r" b="b"/>
              <a:pathLst>
                <a:path w="2418" h="1418" fill="none" extrusionOk="0">
                  <a:moveTo>
                    <a:pt x="621" y="0"/>
                  </a:moveTo>
                  <a:lnTo>
                    <a:pt x="1797" y="0"/>
                  </a:lnTo>
                  <a:cubicBezTo>
                    <a:pt x="2139" y="0"/>
                    <a:pt x="2417" y="279"/>
                    <a:pt x="2417" y="620"/>
                  </a:cubicBezTo>
                  <a:lnTo>
                    <a:pt x="2417" y="797"/>
                  </a:lnTo>
                  <a:cubicBezTo>
                    <a:pt x="2417" y="1139"/>
                    <a:pt x="2139" y="1417"/>
                    <a:pt x="1797" y="1417"/>
                  </a:cubicBezTo>
                  <a:lnTo>
                    <a:pt x="621" y="1417"/>
                  </a:lnTo>
                  <a:cubicBezTo>
                    <a:pt x="279" y="1417"/>
                    <a:pt x="0" y="1139"/>
                    <a:pt x="0" y="79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21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/>
          <p:nvPr/>
        </p:nvSpPr>
        <p:spPr>
          <a:xfrm rot="5400000" flipH="1">
            <a:off x="6214029" y="1791425"/>
            <a:ext cx="928185" cy="5919653"/>
          </a:xfrm>
          <a:custGeom>
            <a:avLst/>
            <a:gdLst/>
            <a:ahLst/>
            <a:cxnLst/>
            <a:rect l="l" t="t" r="r" b="b"/>
            <a:pathLst>
              <a:path w="44152" h="118666" extrusionOk="0">
                <a:moveTo>
                  <a:pt x="1" y="1"/>
                </a:moveTo>
                <a:lnTo>
                  <a:pt x="1" y="118665"/>
                </a:lnTo>
                <a:cubicBezTo>
                  <a:pt x="10885" y="117299"/>
                  <a:pt x="30895" y="113062"/>
                  <a:pt x="22469" y="100737"/>
                </a:cubicBezTo>
                <a:cubicBezTo>
                  <a:pt x="11113" y="84125"/>
                  <a:pt x="14558" y="57501"/>
                  <a:pt x="31157" y="39693"/>
                </a:cubicBezTo>
                <a:cubicBezTo>
                  <a:pt x="44151" y="25753"/>
                  <a:pt x="35496" y="7341"/>
                  <a:pt x="31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 rot="-126040">
            <a:off x="3128679" y="4431668"/>
            <a:ext cx="7197792" cy="772809"/>
          </a:xfrm>
          <a:custGeom>
            <a:avLst/>
            <a:gdLst/>
            <a:ahLst/>
            <a:cxnLst/>
            <a:rect l="l" t="t" r="r" b="b"/>
            <a:pathLst>
              <a:path w="186129" h="30869" extrusionOk="0">
                <a:moveTo>
                  <a:pt x="186129" y="13754"/>
                </a:moveTo>
                <a:cubicBezTo>
                  <a:pt x="175939" y="12053"/>
                  <a:pt x="167735" y="3654"/>
                  <a:pt x="157604" y="1631"/>
                </a:cubicBezTo>
                <a:cubicBezTo>
                  <a:pt x="148622" y="-162"/>
                  <a:pt x="139275" y="-198"/>
                  <a:pt x="130148" y="561"/>
                </a:cubicBezTo>
                <a:cubicBezTo>
                  <a:pt x="119961" y="1409"/>
                  <a:pt x="111374" y="8656"/>
                  <a:pt x="101979" y="12684"/>
                </a:cubicBezTo>
                <a:cubicBezTo>
                  <a:pt x="91502" y="17175"/>
                  <a:pt x="79790" y="18199"/>
                  <a:pt x="68461" y="19459"/>
                </a:cubicBezTo>
                <a:cubicBezTo>
                  <a:pt x="52932" y="21187"/>
                  <a:pt x="37164" y="12973"/>
                  <a:pt x="21751" y="15537"/>
                </a:cubicBezTo>
                <a:cubicBezTo>
                  <a:pt x="13001" y="16993"/>
                  <a:pt x="6272" y="24597"/>
                  <a:pt x="0" y="30869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Google Shape;116;p14"/>
          <p:cNvSpPr/>
          <p:nvPr/>
        </p:nvSpPr>
        <p:spPr>
          <a:xfrm rot="5400000">
            <a:off x="-64534" y="-172913"/>
            <a:ext cx="1179838" cy="1231400"/>
          </a:xfrm>
          <a:custGeom>
            <a:avLst/>
            <a:gdLst/>
            <a:ahLst/>
            <a:cxnLst/>
            <a:rect l="l" t="t" r="r" b="b"/>
            <a:pathLst>
              <a:path w="40295" h="42056" extrusionOk="0">
                <a:moveTo>
                  <a:pt x="1" y="1"/>
                </a:moveTo>
                <a:lnTo>
                  <a:pt x="1" y="42055"/>
                </a:lnTo>
                <a:lnTo>
                  <a:pt x="40295" y="42055"/>
                </a:lnTo>
                <a:cubicBezTo>
                  <a:pt x="37995" y="17789"/>
                  <a:pt x="14210" y="5325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4"/>
          <p:cNvSpPr/>
          <p:nvPr/>
        </p:nvSpPr>
        <p:spPr>
          <a:xfrm rot="10800000" flipH="1">
            <a:off x="-436285" y="-208063"/>
            <a:ext cx="2027869" cy="1263371"/>
          </a:xfrm>
          <a:custGeom>
            <a:avLst/>
            <a:gdLst/>
            <a:ahLst/>
            <a:cxnLst/>
            <a:rect l="l" t="t" r="r" b="b"/>
            <a:pathLst>
              <a:path w="65252" h="40649" extrusionOk="0">
                <a:moveTo>
                  <a:pt x="0" y="0"/>
                </a:moveTo>
                <a:cubicBezTo>
                  <a:pt x="6227" y="0"/>
                  <a:pt x="12845" y="1075"/>
                  <a:pt x="18185" y="4279"/>
                </a:cubicBezTo>
                <a:cubicBezTo>
                  <a:pt x="28562" y="10506"/>
                  <a:pt x="34172" y="22696"/>
                  <a:pt x="43858" y="29952"/>
                </a:cubicBezTo>
                <a:cubicBezTo>
                  <a:pt x="50239" y="34732"/>
                  <a:pt x="58121" y="37083"/>
                  <a:pt x="65252" y="40649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1"/>
          </p:nvPr>
        </p:nvSpPr>
        <p:spPr>
          <a:xfrm>
            <a:off x="4615600" y="1659650"/>
            <a:ext cx="34419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736540" y="2231975"/>
            <a:ext cx="43668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title" idx="2" hasCustomPrompt="1"/>
          </p:nvPr>
        </p:nvSpPr>
        <p:spPr>
          <a:xfrm>
            <a:off x="1654840" y="768100"/>
            <a:ext cx="2530200" cy="151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9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1"/>
          </p:nvPr>
        </p:nvSpPr>
        <p:spPr>
          <a:xfrm>
            <a:off x="736540" y="3741725"/>
            <a:ext cx="4366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/>
          <p:nvPr/>
        </p:nvSpPr>
        <p:spPr>
          <a:xfrm rot="-5400000">
            <a:off x="887314" y="2396806"/>
            <a:ext cx="928185" cy="4905059"/>
          </a:xfrm>
          <a:custGeom>
            <a:avLst/>
            <a:gdLst/>
            <a:ahLst/>
            <a:cxnLst/>
            <a:rect l="l" t="t" r="r" b="b"/>
            <a:pathLst>
              <a:path w="44152" h="118666" extrusionOk="0">
                <a:moveTo>
                  <a:pt x="1" y="1"/>
                </a:moveTo>
                <a:lnTo>
                  <a:pt x="1" y="118665"/>
                </a:lnTo>
                <a:cubicBezTo>
                  <a:pt x="10885" y="117299"/>
                  <a:pt x="30895" y="113062"/>
                  <a:pt x="22469" y="100737"/>
                </a:cubicBezTo>
                <a:cubicBezTo>
                  <a:pt x="11113" y="84125"/>
                  <a:pt x="14558" y="57501"/>
                  <a:pt x="31157" y="39693"/>
                </a:cubicBezTo>
                <a:cubicBezTo>
                  <a:pt x="44151" y="25753"/>
                  <a:pt x="35496" y="7341"/>
                  <a:pt x="31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/>
          <p:nvPr/>
        </p:nvSpPr>
        <p:spPr>
          <a:xfrm rot="152075" flipH="1">
            <a:off x="-1672672" y="4530078"/>
            <a:ext cx="5966153" cy="772133"/>
          </a:xfrm>
          <a:custGeom>
            <a:avLst/>
            <a:gdLst/>
            <a:ahLst/>
            <a:cxnLst/>
            <a:rect l="l" t="t" r="r" b="b"/>
            <a:pathLst>
              <a:path w="186129" h="30869" extrusionOk="0">
                <a:moveTo>
                  <a:pt x="186129" y="13754"/>
                </a:moveTo>
                <a:cubicBezTo>
                  <a:pt x="175939" y="12053"/>
                  <a:pt x="167735" y="3654"/>
                  <a:pt x="157604" y="1631"/>
                </a:cubicBezTo>
                <a:cubicBezTo>
                  <a:pt x="148622" y="-162"/>
                  <a:pt x="139275" y="-198"/>
                  <a:pt x="130148" y="561"/>
                </a:cubicBezTo>
                <a:cubicBezTo>
                  <a:pt x="119961" y="1409"/>
                  <a:pt x="111374" y="8656"/>
                  <a:pt x="101979" y="12684"/>
                </a:cubicBezTo>
                <a:cubicBezTo>
                  <a:pt x="91502" y="17175"/>
                  <a:pt x="79790" y="18199"/>
                  <a:pt x="68461" y="19459"/>
                </a:cubicBezTo>
                <a:cubicBezTo>
                  <a:pt x="52932" y="21187"/>
                  <a:pt x="37164" y="12973"/>
                  <a:pt x="21751" y="15537"/>
                </a:cubicBezTo>
                <a:cubicBezTo>
                  <a:pt x="13001" y="16993"/>
                  <a:pt x="6272" y="24597"/>
                  <a:pt x="0" y="30869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Google Shape;126;p15"/>
          <p:cNvSpPr/>
          <p:nvPr/>
        </p:nvSpPr>
        <p:spPr>
          <a:xfrm rot="5400000">
            <a:off x="-78324" y="-57038"/>
            <a:ext cx="1179838" cy="1231400"/>
          </a:xfrm>
          <a:custGeom>
            <a:avLst/>
            <a:gdLst/>
            <a:ahLst/>
            <a:cxnLst/>
            <a:rect l="l" t="t" r="r" b="b"/>
            <a:pathLst>
              <a:path w="40295" h="42056" extrusionOk="0">
                <a:moveTo>
                  <a:pt x="1" y="1"/>
                </a:moveTo>
                <a:lnTo>
                  <a:pt x="1" y="42055"/>
                </a:lnTo>
                <a:lnTo>
                  <a:pt x="40295" y="42055"/>
                </a:lnTo>
                <a:cubicBezTo>
                  <a:pt x="37995" y="17789"/>
                  <a:pt x="14210" y="5325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/>
          <p:nvPr/>
        </p:nvSpPr>
        <p:spPr>
          <a:xfrm rot="10800000" flipH="1">
            <a:off x="-450075" y="-92188"/>
            <a:ext cx="2027869" cy="1263371"/>
          </a:xfrm>
          <a:custGeom>
            <a:avLst/>
            <a:gdLst/>
            <a:ahLst/>
            <a:cxnLst/>
            <a:rect l="l" t="t" r="r" b="b"/>
            <a:pathLst>
              <a:path w="65252" h="40649" extrusionOk="0">
                <a:moveTo>
                  <a:pt x="0" y="0"/>
                </a:moveTo>
                <a:cubicBezTo>
                  <a:pt x="6227" y="0"/>
                  <a:pt x="12845" y="1075"/>
                  <a:pt x="18185" y="4279"/>
                </a:cubicBezTo>
                <a:cubicBezTo>
                  <a:pt x="28562" y="10506"/>
                  <a:pt x="34172" y="22696"/>
                  <a:pt x="43858" y="29952"/>
                </a:cubicBezTo>
                <a:cubicBezTo>
                  <a:pt x="50239" y="34732"/>
                  <a:pt x="58121" y="37083"/>
                  <a:pt x="65252" y="40649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/>
          <p:nvPr/>
        </p:nvSpPr>
        <p:spPr>
          <a:xfrm rot="-5400000">
            <a:off x="8205207" y="-2611611"/>
            <a:ext cx="1657082" cy="6569490"/>
          </a:xfrm>
          <a:custGeom>
            <a:avLst/>
            <a:gdLst/>
            <a:ahLst/>
            <a:cxnLst/>
            <a:rect l="l" t="t" r="r" b="b"/>
            <a:pathLst>
              <a:path w="44307" h="107349" extrusionOk="0">
                <a:moveTo>
                  <a:pt x="44306" y="1"/>
                </a:moveTo>
                <a:cubicBezTo>
                  <a:pt x="39711" y="1645"/>
                  <a:pt x="26746" y="7946"/>
                  <a:pt x="28534" y="26303"/>
                </a:cubicBezTo>
                <a:cubicBezTo>
                  <a:pt x="30703" y="48556"/>
                  <a:pt x="20814" y="57820"/>
                  <a:pt x="10285" y="64280"/>
                </a:cubicBezTo>
                <a:cubicBezTo>
                  <a:pt x="0" y="70594"/>
                  <a:pt x="11526" y="107348"/>
                  <a:pt x="42119" y="107348"/>
                </a:cubicBezTo>
                <a:cubicBezTo>
                  <a:pt x="42838" y="107348"/>
                  <a:pt x="43567" y="107328"/>
                  <a:pt x="44306" y="107287"/>
                </a:cubicBezTo>
                <a:lnTo>
                  <a:pt x="443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5599074" y="-191975"/>
            <a:ext cx="4781035" cy="1444100"/>
          </a:xfrm>
          <a:custGeom>
            <a:avLst/>
            <a:gdLst/>
            <a:ahLst/>
            <a:cxnLst/>
            <a:rect l="l" t="t" r="r" b="b"/>
            <a:pathLst>
              <a:path w="170797" h="57764" extrusionOk="0">
                <a:moveTo>
                  <a:pt x="0" y="0"/>
                </a:moveTo>
                <a:cubicBezTo>
                  <a:pt x="0" y="4901"/>
                  <a:pt x="5350" y="8471"/>
                  <a:pt x="9271" y="11410"/>
                </a:cubicBezTo>
                <a:cubicBezTo>
                  <a:pt x="29677" y="26707"/>
                  <a:pt x="59500" y="20309"/>
                  <a:pt x="84507" y="25316"/>
                </a:cubicBezTo>
                <a:cubicBezTo>
                  <a:pt x="97889" y="27995"/>
                  <a:pt x="111168" y="32448"/>
                  <a:pt x="123016" y="39222"/>
                </a:cubicBezTo>
                <a:cubicBezTo>
                  <a:pt x="128238" y="42207"/>
                  <a:pt x="131751" y="47905"/>
                  <a:pt x="137279" y="50276"/>
                </a:cubicBezTo>
                <a:cubicBezTo>
                  <a:pt x="147800" y="54788"/>
                  <a:pt x="159349" y="57764"/>
                  <a:pt x="170797" y="5776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Google Shape;132;p16"/>
          <p:cNvSpPr/>
          <p:nvPr/>
        </p:nvSpPr>
        <p:spPr>
          <a:xfrm rot="5400000" flipH="1">
            <a:off x="-73275" y="-2077058"/>
            <a:ext cx="1101472" cy="5251245"/>
          </a:xfrm>
          <a:custGeom>
            <a:avLst/>
            <a:gdLst/>
            <a:ahLst/>
            <a:cxnLst/>
            <a:rect l="l" t="t" r="r" b="b"/>
            <a:pathLst>
              <a:path w="44307" h="107349" extrusionOk="0">
                <a:moveTo>
                  <a:pt x="44306" y="1"/>
                </a:moveTo>
                <a:cubicBezTo>
                  <a:pt x="39711" y="1645"/>
                  <a:pt x="26746" y="7946"/>
                  <a:pt x="28534" y="26303"/>
                </a:cubicBezTo>
                <a:cubicBezTo>
                  <a:pt x="30703" y="48556"/>
                  <a:pt x="20814" y="57820"/>
                  <a:pt x="10285" y="64280"/>
                </a:cubicBezTo>
                <a:cubicBezTo>
                  <a:pt x="0" y="70594"/>
                  <a:pt x="11526" y="107348"/>
                  <a:pt x="42119" y="107348"/>
                </a:cubicBezTo>
                <a:cubicBezTo>
                  <a:pt x="42838" y="107348"/>
                  <a:pt x="43567" y="107328"/>
                  <a:pt x="44306" y="107287"/>
                </a:cubicBezTo>
                <a:lnTo>
                  <a:pt x="443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-1319896" y="-165175"/>
            <a:ext cx="4617673" cy="1157674"/>
          </a:xfrm>
          <a:custGeom>
            <a:avLst/>
            <a:gdLst/>
            <a:ahLst/>
            <a:cxnLst/>
            <a:rect l="l" t="t" r="r" b="b"/>
            <a:pathLst>
              <a:path w="144766" h="42542" extrusionOk="0">
                <a:moveTo>
                  <a:pt x="0" y="37083"/>
                </a:moveTo>
                <a:cubicBezTo>
                  <a:pt x="8179" y="41173"/>
                  <a:pt x="18423" y="44254"/>
                  <a:pt x="27099" y="41362"/>
                </a:cubicBezTo>
                <a:cubicBezTo>
                  <a:pt x="32774" y="39470"/>
                  <a:pt x="36418" y="33825"/>
                  <a:pt x="40648" y="29595"/>
                </a:cubicBezTo>
                <a:cubicBezTo>
                  <a:pt x="48031" y="22212"/>
                  <a:pt x="59153" y="18626"/>
                  <a:pt x="69530" y="17472"/>
                </a:cubicBezTo>
                <a:cubicBezTo>
                  <a:pt x="89613" y="15238"/>
                  <a:pt x="110333" y="20726"/>
                  <a:pt x="130147" y="16759"/>
                </a:cubicBezTo>
                <a:cubicBezTo>
                  <a:pt x="137416" y="15304"/>
                  <a:pt x="141455" y="6632"/>
                  <a:pt x="144766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4" name="Google Shape;134;p16"/>
          <p:cNvGrpSpPr/>
          <p:nvPr/>
        </p:nvGrpSpPr>
        <p:grpSpPr>
          <a:xfrm rot="10800000" flipH="1">
            <a:off x="377930" y="4338023"/>
            <a:ext cx="8532318" cy="600177"/>
            <a:chOff x="377930" y="529646"/>
            <a:chExt cx="8532318" cy="600177"/>
          </a:xfrm>
        </p:grpSpPr>
        <p:sp>
          <p:nvSpPr>
            <p:cNvPr id="135" name="Google Shape;135;p16"/>
            <p:cNvSpPr/>
            <p:nvPr/>
          </p:nvSpPr>
          <p:spPr>
            <a:xfrm>
              <a:off x="826774" y="529646"/>
              <a:ext cx="475582" cy="258006"/>
            </a:xfrm>
            <a:custGeom>
              <a:avLst/>
              <a:gdLst/>
              <a:ahLst/>
              <a:cxnLst/>
              <a:rect l="l" t="t" r="r" b="b"/>
              <a:pathLst>
                <a:path w="6555" h="3556" fill="none" extrusionOk="0">
                  <a:moveTo>
                    <a:pt x="633" y="0"/>
                  </a:moveTo>
                  <a:lnTo>
                    <a:pt x="5935" y="0"/>
                  </a:lnTo>
                  <a:cubicBezTo>
                    <a:pt x="6277" y="0"/>
                    <a:pt x="6555" y="279"/>
                    <a:pt x="6555" y="620"/>
                  </a:cubicBezTo>
                  <a:lnTo>
                    <a:pt x="6555" y="2936"/>
                  </a:lnTo>
                  <a:cubicBezTo>
                    <a:pt x="6555" y="3278"/>
                    <a:pt x="6277" y="3556"/>
                    <a:pt x="5935" y="3556"/>
                  </a:cubicBezTo>
                  <a:lnTo>
                    <a:pt x="633" y="3556"/>
                  </a:lnTo>
                  <a:cubicBezTo>
                    <a:pt x="279" y="3556"/>
                    <a:pt x="0" y="3278"/>
                    <a:pt x="0" y="2936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7914271" y="654964"/>
              <a:ext cx="269025" cy="112968"/>
            </a:xfrm>
            <a:custGeom>
              <a:avLst/>
              <a:gdLst/>
              <a:ahLst/>
              <a:cxnLst/>
              <a:rect l="l" t="t" r="r" b="b"/>
              <a:pathLst>
                <a:path w="3708" h="1557" fill="none" extrusionOk="0">
                  <a:moveTo>
                    <a:pt x="620" y="0"/>
                  </a:moveTo>
                  <a:lnTo>
                    <a:pt x="3075" y="0"/>
                  </a:lnTo>
                  <a:cubicBezTo>
                    <a:pt x="3417" y="0"/>
                    <a:pt x="3708" y="278"/>
                    <a:pt x="3708" y="620"/>
                  </a:cubicBezTo>
                  <a:lnTo>
                    <a:pt x="3708" y="936"/>
                  </a:lnTo>
                  <a:cubicBezTo>
                    <a:pt x="3708" y="1278"/>
                    <a:pt x="3417" y="1556"/>
                    <a:pt x="3075" y="1556"/>
                  </a:cubicBezTo>
                  <a:lnTo>
                    <a:pt x="620" y="1556"/>
                  </a:lnTo>
                  <a:cubicBezTo>
                    <a:pt x="279" y="1556"/>
                    <a:pt x="0" y="1278"/>
                    <a:pt x="0" y="936"/>
                  </a:cubicBezTo>
                  <a:lnTo>
                    <a:pt x="0" y="620"/>
                  </a:lnTo>
                  <a:cubicBezTo>
                    <a:pt x="0" y="278"/>
                    <a:pt x="279" y="0"/>
                    <a:pt x="62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377930" y="933302"/>
              <a:ext cx="248855" cy="123996"/>
            </a:xfrm>
            <a:custGeom>
              <a:avLst/>
              <a:gdLst/>
              <a:ahLst/>
              <a:cxnLst/>
              <a:rect l="l" t="t" r="r" b="b"/>
              <a:pathLst>
                <a:path w="3430" h="1709" fill="none" extrusionOk="0">
                  <a:moveTo>
                    <a:pt x="633" y="1"/>
                  </a:moveTo>
                  <a:lnTo>
                    <a:pt x="2797" y="1"/>
                  </a:lnTo>
                  <a:cubicBezTo>
                    <a:pt x="3152" y="1"/>
                    <a:pt x="3430" y="279"/>
                    <a:pt x="3430" y="621"/>
                  </a:cubicBezTo>
                  <a:lnTo>
                    <a:pt x="3430" y="1076"/>
                  </a:lnTo>
                  <a:cubicBezTo>
                    <a:pt x="3430" y="1430"/>
                    <a:pt x="3152" y="1709"/>
                    <a:pt x="2797" y="1709"/>
                  </a:cubicBezTo>
                  <a:lnTo>
                    <a:pt x="633" y="1709"/>
                  </a:lnTo>
                  <a:cubicBezTo>
                    <a:pt x="292" y="1709"/>
                    <a:pt x="1" y="1430"/>
                    <a:pt x="1" y="1076"/>
                  </a:cubicBezTo>
                  <a:lnTo>
                    <a:pt x="1" y="621"/>
                  </a:lnTo>
                  <a:cubicBezTo>
                    <a:pt x="1" y="279"/>
                    <a:pt x="292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8430224" y="860770"/>
              <a:ext cx="480025" cy="269052"/>
            </a:xfrm>
            <a:custGeom>
              <a:avLst/>
              <a:gdLst/>
              <a:ahLst/>
              <a:cxnLst/>
              <a:rect l="l" t="t" r="r" b="b"/>
              <a:pathLst>
                <a:path w="5556" h="3708" fill="none" extrusionOk="0">
                  <a:moveTo>
                    <a:pt x="633" y="0"/>
                  </a:moveTo>
                  <a:lnTo>
                    <a:pt x="4935" y="0"/>
                  </a:lnTo>
                  <a:cubicBezTo>
                    <a:pt x="5277" y="0"/>
                    <a:pt x="5555" y="279"/>
                    <a:pt x="5555" y="633"/>
                  </a:cubicBezTo>
                  <a:lnTo>
                    <a:pt x="5555" y="3075"/>
                  </a:lnTo>
                  <a:cubicBezTo>
                    <a:pt x="5555" y="3429"/>
                    <a:pt x="5277" y="3708"/>
                    <a:pt x="4935" y="3708"/>
                  </a:cubicBezTo>
                  <a:lnTo>
                    <a:pt x="633" y="3708"/>
                  </a:lnTo>
                  <a:cubicBezTo>
                    <a:pt x="279" y="3708"/>
                    <a:pt x="0" y="3429"/>
                    <a:pt x="0" y="3075"/>
                  </a:cubicBezTo>
                  <a:lnTo>
                    <a:pt x="0" y="633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7"/>
          <p:cNvSpPr/>
          <p:nvPr/>
        </p:nvSpPr>
        <p:spPr>
          <a:xfrm rot="-5400000">
            <a:off x="8108940" y="-2067202"/>
            <a:ext cx="1101472" cy="5118132"/>
          </a:xfrm>
          <a:custGeom>
            <a:avLst/>
            <a:gdLst/>
            <a:ahLst/>
            <a:cxnLst/>
            <a:rect l="l" t="t" r="r" b="b"/>
            <a:pathLst>
              <a:path w="44307" h="107349" extrusionOk="0">
                <a:moveTo>
                  <a:pt x="44306" y="1"/>
                </a:moveTo>
                <a:cubicBezTo>
                  <a:pt x="39711" y="1645"/>
                  <a:pt x="26746" y="7946"/>
                  <a:pt x="28534" y="26303"/>
                </a:cubicBezTo>
                <a:cubicBezTo>
                  <a:pt x="30703" y="48556"/>
                  <a:pt x="20814" y="57820"/>
                  <a:pt x="10285" y="64280"/>
                </a:cubicBezTo>
                <a:cubicBezTo>
                  <a:pt x="0" y="70594"/>
                  <a:pt x="11526" y="107348"/>
                  <a:pt x="42119" y="107348"/>
                </a:cubicBezTo>
                <a:cubicBezTo>
                  <a:pt x="42838" y="107348"/>
                  <a:pt x="43567" y="107328"/>
                  <a:pt x="44306" y="107287"/>
                </a:cubicBezTo>
                <a:lnTo>
                  <a:pt x="443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7"/>
          <p:cNvSpPr/>
          <p:nvPr/>
        </p:nvSpPr>
        <p:spPr>
          <a:xfrm rot="-5400000">
            <a:off x="234864" y="2262033"/>
            <a:ext cx="928185" cy="4907136"/>
          </a:xfrm>
          <a:custGeom>
            <a:avLst/>
            <a:gdLst/>
            <a:ahLst/>
            <a:cxnLst/>
            <a:rect l="l" t="t" r="r" b="b"/>
            <a:pathLst>
              <a:path w="44152" h="118666" extrusionOk="0">
                <a:moveTo>
                  <a:pt x="1" y="1"/>
                </a:moveTo>
                <a:lnTo>
                  <a:pt x="1" y="118665"/>
                </a:lnTo>
                <a:cubicBezTo>
                  <a:pt x="10885" y="117299"/>
                  <a:pt x="30895" y="113062"/>
                  <a:pt x="22469" y="100737"/>
                </a:cubicBezTo>
                <a:cubicBezTo>
                  <a:pt x="11113" y="84125"/>
                  <a:pt x="14558" y="57501"/>
                  <a:pt x="31157" y="39693"/>
                </a:cubicBezTo>
                <a:cubicBezTo>
                  <a:pt x="44151" y="25753"/>
                  <a:pt x="35496" y="7341"/>
                  <a:pt x="31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7"/>
          <p:cNvSpPr/>
          <p:nvPr/>
        </p:nvSpPr>
        <p:spPr>
          <a:xfrm flipH="1">
            <a:off x="5890771" y="-127750"/>
            <a:ext cx="4749411" cy="1063550"/>
          </a:xfrm>
          <a:custGeom>
            <a:avLst/>
            <a:gdLst/>
            <a:ahLst/>
            <a:cxnLst/>
            <a:rect l="l" t="t" r="r" b="b"/>
            <a:pathLst>
              <a:path w="144766" h="42542" extrusionOk="0">
                <a:moveTo>
                  <a:pt x="0" y="37083"/>
                </a:moveTo>
                <a:cubicBezTo>
                  <a:pt x="8179" y="41173"/>
                  <a:pt x="18423" y="44254"/>
                  <a:pt x="27099" y="41362"/>
                </a:cubicBezTo>
                <a:cubicBezTo>
                  <a:pt x="32774" y="39470"/>
                  <a:pt x="36418" y="33825"/>
                  <a:pt x="40648" y="29595"/>
                </a:cubicBezTo>
                <a:cubicBezTo>
                  <a:pt x="48031" y="22212"/>
                  <a:pt x="59153" y="18626"/>
                  <a:pt x="69530" y="17472"/>
                </a:cubicBezTo>
                <a:cubicBezTo>
                  <a:pt x="89613" y="15238"/>
                  <a:pt x="110333" y="20726"/>
                  <a:pt x="130147" y="16759"/>
                </a:cubicBezTo>
                <a:cubicBezTo>
                  <a:pt x="137416" y="15304"/>
                  <a:pt x="141455" y="6632"/>
                  <a:pt x="144766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Google Shape;144;p17"/>
          <p:cNvSpPr/>
          <p:nvPr/>
        </p:nvSpPr>
        <p:spPr>
          <a:xfrm rot="152016" flipH="1">
            <a:off x="-2478872" y="4396356"/>
            <a:ext cx="5968477" cy="772133"/>
          </a:xfrm>
          <a:custGeom>
            <a:avLst/>
            <a:gdLst/>
            <a:ahLst/>
            <a:cxnLst/>
            <a:rect l="l" t="t" r="r" b="b"/>
            <a:pathLst>
              <a:path w="186129" h="30869" extrusionOk="0">
                <a:moveTo>
                  <a:pt x="186129" y="13754"/>
                </a:moveTo>
                <a:cubicBezTo>
                  <a:pt x="175939" y="12053"/>
                  <a:pt x="167735" y="3654"/>
                  <a:pt x="157604" y="1631"/>
                </a:cubicBezTo>
                <a:cubicBezTo>
                  <a:pt x="148622" y="-162"/>
                  <a:pt x="139275" y="-198"/>
                  <a:pt x="130148" y="561"/>
                </a:cubicBezTo>
                <a:cubicBezTo>
                  <a:pt x="119961" y="1409"/>
                  <a:pt x="111374" y="8656"/>
                  <a:pt x="101979" y="12684"/>
                </a:cubicBezTo>
                <a:cubicBezTo>
                  <a:pt x="91502" y="17175"/>
                  <a:pt x="79790" y="18199"/>
                  <a:pt x="68461" y="19459"/>
                </a:cubicBezTo>
                <a:cubicBezTo>
                  <a:pt x="52932" y="21187"/>
                  <a:pt x="37164" y="12973"/>
                  <a:pt x="21751" y="15537"/>
                </a:cubicBezTo>
                <a:cubicBezTo>
                  <a:pt x="13001" y="16993"/>
                  <a:pt x="6272" y="24597"/>
                  <a:pt x="0" y="30869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45" name="Google Shape;145;p17"/>
          <p:cNvGrpSpPr/>
          <p:nvPr/>
        </p:nvGrpSpPr>
        <p:grpSpPr>
          <a:xfrm rot="10800000">
            <a:off x="265777" y="1235522"/>
            <a:ext cx="8546461" cy="3348759"/>
            <a:chOff x="363787" y="807364"/>
            <a:chExt cx="8546461" cy="3348759"/>
          </a:xfrm>
        </p:grpSpPr>
        <p:sp>
          <p:nvSpPr>
            <p:cNvPr id="146" name="Google Shape;146;p17"/>
            <p:cNvSpPr/>
            <p:nvPr/>
          </p:nvSpPr>
          <p:spPr>
            <a:xfrm>
              <a:off x="363787" y="3552271"/>
              <a:ext cx="475582" cy="258006"/>
            </a:xfrm>
            <a:custGeom>
              <a:avLst/>
              <a:gdLst/>
              <a:ahLst/>
              <a:cxnLst/>
              <a:rect l="l" t="t" r="r" b="b"/>
              <a:pathLst>
                <a:path w="6555" h="3556" fill="none" extrusionOk="0">
                  <a:moveTo>
                    <a:pt x="633" y="0"/>
                  </a:moveTo>
                  <a:lnTo>
                    <a:pt x="5935" y="0"/>
                  </a:lnTo>
                  <a:cubicBezTo>
                    <a:pt x="6277" y="0"/>
                    <a:pt x="6555" y="279"/>
                    <a:pt x="6555" y="620"/>
                  </a:cubicBezTo>
                  <a:lnTo>
                    <a:pt x="6555" y="2936"/>
                  </a:lnTo>
                  <a:cubicBezTo>
                    <a:pt x="6555" y="3278"/>
                    <a:pt x="6277" y="3556"/>
                    <a:pt x="5935" y="3556"/>
                  </a:cubicBezTo>
                  <a:lnTo>
                    <a:pt x="633" y="3556"/>
                  </a:lnTo>
                  <a:cubicBezTo>
                    <a:pt x="279" y="3556"/>
                    <a:pt x="0" y="3278"/>
                    <a:pt x="0" y="2936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7990471" y="807364"/>
              <a:ext cx="269025" cy="112968"/>
            </a:xfrm>
            <a:custGeom>
              <a:avLst/>
              <a:gdLst/>
              <a:ahLst/>
              <a:cxnLst/>
              <a:rect l="l" t="t" r="r" b="b"/>
              <a:pathLst>
                <a:path w="3708" h="1557" fill="none" extrusionOk="0">
                  <a:moveTo>
                    <a:pt x="620" y="0"/>
                  </a:moveTo>
                  <a:lnTo>
                    <a:pt x="3075" y="0"/>
                  </a:lnTo>
                  <a:cubicBezTo>
                    <a:pt x="3417" y="0"/>
                    <a:pt x="3708" y="278"/>
                    <a:pt x="3708" y="620"/>
                  </a:cubicBezTo>
                  <a:lnTo>
                    <a:pt x="3708" y="936"/>
                  </a:lnTo>
                  <a:cubicBezTo>
                    <a:pt x="3708" y="1278"/>
                    <a:pt x="3417" y="1556"/>
                    <a:pt x="3075" y="1556"/>
                  </a:cubicBezTo>
                  <a:lnTo>
                    <a:pt x="620" y="1556"/>
                  </a:lnTo>
                  <a:cubicBezTo>
                    <a:pt x="279" y="1556"/>
                    <a:pt x="0" y="1278"/>
                    <a:pt x="0" y="936"/>
                  </a:cubicBezTo>
                  <a:lnTo>
                    <a:pt x="0" y="620"/>
                  </a:lnTo>
                  <a:cubicBezTo>
                    <a:pt x="0" y="278"/>
                    <a:pt x="279" y="0"/>
                    <a:pt x="62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448343" y="4032127"/>
              <a:ext cx="248855" cy="123996"/>
            </a:xfrm>
            <a:custGeom>
              <a:avLst/>
              <a:gdLst/>
              <a:ahLst/>
              <a:cxnLst/>
              <a:rect l="l" t="t" r="r" b="b"/>
              <a:pathLst>
                <a:path w="3430" h="1709" fill="none" extrusionOk="0">
                  <a:moveTo>
                    <a:pt x="633" y="1"/>
                  </a:moveTo>
                  <a:lnTo>
                    <a:pt x="2797" y="1"/>
                  </a:lnTo>
                  <a:cubicBezTo>
                    <a:pt x="3152" y="1"/>
                    <a:pt x="3430" y="279"/>
                    <a:pt x="3430" y="621"/>
                  </a:cubicBezTo>
                  <a:lnTo>
                    <a:pt x="3430" y="1076"/>
                  </a:lnTo>
                  <a:cubicBezTo>
                    <a:pt x="3430" y="1430"/>
                    <a:pt x="3152" y="1709"/>
                    <a:pt x="2797" y="1709"/>
                  </a:cubicBezTo>
                  <a:lnTo>
                    <a:pt x="633" y="1709"/>
                  </a:lnTo>
                  <a:cubicBezTo>
                    <a:pt x="292" y="1709"/>
                    <a:pt x="1" y="1430"/>
                    <a:pt x="1" y="1076"/>
                  </a:cubicBezTo>
                  <a:lnTo>
                    <a:pt x="1" y="621"/>
                  </a:lnTo>
                  <a:cubicBezTo>
                    <a:pt x="1" y="279"/>
                    <a:pt x="292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8430224" y="936970"/>
              <a:ext cx="480025" cy="269052"/>
            </a:xfrm>
            <a:custGeom>
              <a:avLst/>
              <a:gdLst/>
              <a:ahLst/>
              <a:cxnLst/>
              <a:rect l="l" t="t" r="r" b="b"/>
              <a:pathLst>
                <a:path w="5556" h="3708" fill="none" extrusionOk="0">
                  <a:moveTo>
                    <a:pt x="633" y="0"/>
                  </a:moveTo>
                  <a:lnTo>
                    <a:pt x="4935" y="0"/>
                  </a:lnTo>
                  <a:cubicBezTo>
                    <a:pt x="5277" y="0"/>
                    <a:pt x="5555" y="279"/>
                    <a:pt x="5555" y="633"/>
                  </a:cubicBezTo>
                  <a:lnTo>
                    <a:pt x="5555" y="3075"/>
                  </a:lnTo>
                  <a:cubicBezTo>
                    <a:pt x="5555" y="3429"/>
                    <a:pt x="5277" y="3708"/>
                    <a:pt x="4935" y="3708"/>
                  </a:cubicBezTo>
                  <a:lnTo>
                    <a:pt x="633" y="3708"/>
                  </a:lnTo>
                  <a:cubicBezTo>
                    <a:pt x="279" y="3708"/>
                    <a:pt x="0" y="3429"/>
                    <a:pt x="0" y="3075"/>
                  </a:cubicBezTo>
                  <a:lnTo>
                    <a:pt x="0" y="633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152" name="Google Shape;152;p18"/>
          <p:cNvGrpSpPr/>
          <p:nvPr/>
        </p:nvGrpSpPr>
        <p:grpSpPr>
          <a:xfrm>
            <a:off x="8079154" y="327614"/>
            <a:ext cx="781779" cy="4520016"/>
            <a:chOff x="8079154" y="327614"/>
            <a:chExt cx="781779" cy="4520016"/>
          </a:xfrm>
        </p:grpSpPr>
        <p:sp>
          <p:nvSpPr>
            <p:cNvPr id="153" name="Google Shape;153;p18"/>
            <p:cNvSpPr/>
            <p:nvPr/>
          </p:nvSpPr>
          <p:spPr>
            <a:xfrm>
              <a:off x="8079154" y="4558353"/>
              <a:ext cx="475582" cy="289277"/>
            </a:xfrm>
            <a:custGeom>
              <a:avLst/>
              <a:gdLst/>
              <a:ahLst/>
              <a:cxnLst/>
              <a:rect l="l" t="t" r="r" b="b"/>
              <a:pathLst>
                <a:path w="6555" h="3987" fill="none" extrusionOk="0">
                  <a:moveTo>
                    <a:pt x="620" y="0"/>
                  </a:moveTo>
                  <a:lnTo>
                    <a:pt x="5922" y="0"/>
                  </a:lnTo>
                  <a:cubicBezTo>
                    <a:pt x="6276" y="0"/>
                    <a:pt x="6555" y="279"/>
                    <a:pt x="6555" y="633"/>
                  </a:cubicBezTo>
                  <a:lnTo>
                    <a:pt x="6555" y="3366"/>
                  </a:lnTo>
                  <a:cubicBezTo>
                    <a:pt x="6555" y="3708"/>
                    <a:pt x="6276" y="3986"/>
                    <a:pt x="5922" y="3986"/>
                  </a:cubicBezTo>
                  <a:lnTo>
                    <a:pt x="620" y="3986"/>
                  </a:lnTo>
                  <a:cubicBezTo>
                    <a:pt x="278" y="3986"/>
                    <a:pt x="0" y="3708"/>
                    <a:pt x="0" y="3366"/>
                  </a:cubicBezTo>
                  <a:lnTo>
                    <a:pt x="0" y="633"/>
                  </a:lnTo>
                  <a:cubicBezTo>
                    <a:pt x="0" y="279"/>
                    <a:pt x="278" y="0"/>
                    <a:pt x="62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8492269" y="4155324"/>
              <a:ext cx="290137" cy="145110"/>
            </a:xfrm>
            <a:custGeom>
              <a:avLst/>
              <a:gdLst/>
              <a:ahLst/>
              <a:cxnLst/>
              <a:rect l="l" t="t" r="r" b="b"/>
              <a:pathLst>
                <a:path w="3999" h="2000" fill="none" extrusionOk="0">
                  <a:moveTo>
                    <a:pt x="633" y="0"/>
                  </a:moveTo>
                  <a:lnTo>
                    <a:pt x="3366" y="0"/>
                  </a:lnTo>
                  <a:cubicBezTo>
                    <a:pt x="3721" y="0"/>
                    <a:pt x="3999" y="279"/>
                    <a:pt x="3999" y="620"/>
                  </a:cubicBezTo>
                  <a:lnTo>
                    <a:pt x="3999" y="1367"/>
                  </a:lnTo>
                  <a:cubicBezTo>
                    <a:pt x="3999" y="1709"/>
                    <a:pt x="3721" y="2000"/>
                    <a:pt x="3366" y="2000"/>
                  </a:cubicBezTo>
                  <a:lnTo>
                    <a:pt x="633" y="2000"/>
                  </a:lnTo>
                  <a:cubicBezTo>
                    <a:pt x="279" y="2000"/>
                    <a:pt x="0" y="1709"/>
                    <a:pt x="0" y="136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8276088" y="327614"/>
              <a:ext cx="175432" cy="102883"/>
            </a:xfrm>
            <a:custGeom>
              <a:avLst/>
              <a:gdLst/>
              <a:ahLst/>
              <a:cxnLst/>
              <a:rect l="l" t="t" r="r" b="b"/>
              <a:pathLst>
                <a:path w="2418" h="1418" fill="none" extrusionOk="0">
                  <a:moveTo>
                    <a:pt x="621" y="0"/>
                  </a:moveTo>
                  <a:lnTo>
                    <a:pt x="1797" y="0"/>
                  </a:lnTo>
                  <a:cubicBezTo>
                    <a:pt x="2139" y="0"/>
                    <a:pt x="2417" y="279"/>
                    <a:pt x="2417" y="620"/>
                  </a:cubicBezTo>
                  <a:lnTo>
                    <a:pt x="2417" y="797"/>
                  </a:lnTo>
                  <a:cubicBezTo>
                    <a:pt x="2417" y="1139"/>
                    <a:pt x="2139" y="1417"/>
                    <a:pt x="1797" y="1417"/>
                  </a:cubicBezTo>
                  <a:lnTo>
                    <a:pt x="621" y="1417"/>
                  </a:lnTo>
                  <a:cubicBezTo>
                    <a:pt x="279" y="1417"/>
                    <a:pt x="0" y="1139"/>
                    <a:pt x="0" y="79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21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8457832" y="588576"/>
              <a:ext cx="403102" cy="269034"/>
            </a:xfrm>
            <a:custGeom>
              <a:avLst/>
              <a:gdLst/>
              <a:ahLst/>
              <a:cxnLst/>
              <a:rect l="l" t="t" r="r" b="b"/>
              <a:pathLst>
                <a:path w="5556" h="3708" fill="none" extrusionOk="0">
                  <a:moveTo>
                    <a:pt x="633" y="0"/>
                  </a:moveTo>
                  <a:lnTo>
                    <a:pt x="4935" y="0"/>
                  </a:lnTo>
                  <a:cubicBezTo>
                    <a:pt x="5277" y="0"/>
                    <a:pt x="5555" y="279"/>
                    <a:pt x="5555" y="633"/>
                  </a:cubicBezTo>
                  <a:lnTo>
                    <a:pt x="5555" y="3075"/>
                  </a:lnTo>
                  <a:cubicBezTo>
                    <a:pt x="5555" y="3429"/>
                    <a:pt x="5277" y="3708"/>
                    <a:pt x="4935" y="3708"/>
                  </a:cubicBezTo>
                  <a:lnTo>
                    <a:pt x="633" y="3708"/>
                  </a:lnTo>
                  <a:cubicBezTo>
                    <a:pt x="279" y="3708"/>
                    <a:pt x="0" y="3429"/>
                    <a:pt x="0" y="3075"/>
                  </a:cubicBezTo>
                  <a:lnTo>
                    <a:pt x="0" y="633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18"/>
          <p:cNvSpPr/>
          <p:nvPr/>
        </p:nvSpPr>
        <p:spPr>
          <a:xfrm rot="-5400000">
            <a:off x="1648666" y="2299622"/>
            <a:ext cx="928185" cy="4958459"/>
          </a:xfrm>
          <a:custGeom>
            <a:avLst/>
            <a:gdLst/>
            <a:ahLst/>
            <a:cxnLst/>
            <a:rect l="l" t="t" r="r" b="b"/>
            <a:pathLst>
              <a:path w="44152" h="118666" extrusionOk="0">
                <a:moveTo>
                  <a:pt x="1" y="1"/>
                </a:moveTo>
                <a:lnTo>
                  <a:pt x="1" y="118665"/>
                </a:lnTo>
                <a:cubicBezTo>
                  <a:pt x="10885" y="117299"/>
                  <a:pt x="30895" y="113062"/>
                  <a:pt x="22469" y="100737"/>
                </a:cubicBezTo>
                <a:cubicBezTo>
                  <a:pt x="11113" y="84125"/>
                  <a:pt x="14558" y="57501"/>
                  <a:pt x="31157" y="39693"/>
                </a:cubicBezTo>
                <a:cubicBezTo>
                  <a:pt x="44151" y="25753"/>
                  <a:pt x="35496" y="7341"/>
                  <a:pt x="31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8"/>
          <p:cNvSpPr/>
          <p:nvPr/>
        </p:nvSpPr>
        <p:spPr>
          <a:xfrm rot="150456" flipH="1">
            <a:off x="-943875" y="4459589"/>
            <a:ext cx="6030305" cy="772167"/>
          </a:xfrm>
          <a:custGeom>
            <a:avLst/>
            <a:gdLst/>
            <a:ahLst/>
            <a:cxnLst/>
            <a:rect l="l" t="t" r="r" b="b"/>
            <a:pathLst>
              <a:path w="186129" h="30869" extrusionOk="0">
                <a:moveTo>
                  <a:pt x="186129" y="13754"/>
                </a:moveTo>
                <a:cubicBezTo>
                  <a:pt x="175939" y="12053"/>
                  <a:pt x="167735" y="3654"/>
                  <a:pt x="157604" y="1631"/>
                </a:cubicBezTo>
                <a:cubicBezTo>
                  <a:pt x="148622" y="-162"/>
                  <a:pt x="139275" y="-198"/>
                  <a:pt x="130148" y="561"/>
                </a:cubicBezTo>
                <a:cubicBezTo>
                  <a:pt x="119961" y="1409"/>
                  <a:pt x="111374" y="8656"/>
                  <a:pt x="101979" y="12684"/>
                </a:cubicBezTo>
                <a:cubicBezTo>
                  <a:pt x="91502" y="17175"/>
                  <a:pt x="79790" y="18199"/>
                  <a:pt x="68461" y="19459"/>
                </a:cubicBezTo>
                <a:cubicBezTo>
                  <a:pt x="52932" y="21187"/>
                  <a:pt x="37164" y="12973"/>
                  <a:pt x="21751" y="15537"/>
                </a:cubicBezTo>
                <a:cubicBezTo>
                  <a:pt x="13001" y="16993"/>
                  <a:pt x="6272" y="24597"/>
                  <a:pt x="0" y="30869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8"/>
          <p:cNvSpPr/>
          <p:nvPr/>
        </p:nvSpPr>
        <p:spPr>
          <a:xfrm rot="5400000">
            <a:off x="-78324" y="-209438"/>
            <a:ext cx="1179838" cy="1231400"/>
          </a:xfrm>
          <a:custGeom>
            <a:avLst/>
            <a:gdLst/>
            <a:ahLst/>
            <a:cxnLst/>
            <a:rect l="l" t="t" r="r" b="b"/>
            <a:pathLst>
              <a:path w="40295" h="42056" extrusionOk="0">
                <a:moveTo>
                  <a:pt x="1" y="1"/>
                </a:moveTo>
                <a:lnTo>
                  <a:pt x="1" y="42055"/>
                </a:lnTo>
                <a:lnTo>
                  <a:pt x="40295" y="42055"/>
                </a:lnTo>
                <a:cubicBezTo>
                  <a:pt x="37995" y="17789"/>
                  <a:pt x="14210" y="5325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8"/>
          <p:cNvSpPr/>
          <p:nvPr/>
        </p:nvSpPr>
        <p:spPr>
          <a:xfrm rot="10800000" flipH="1">
            <a:off x="-450075" y="-244588"/>
            <a:ext cx="2027869" cy="1263371"/>
          </a:xfrm>
          <a:custGeom>
            <a:avLst/>
            <a:gdLst/>
            <a:ahLst/>
            <a:cxnLst/>
            <a:rect l="l" t="t" r="r" b="b"/>
            <a:pathLst>
              <a:path w="65252" h="40649" extrusionOk="0">
                <a:moveTo>
                  <a:pt x="0" y="0"/>
                </a:moveTo>
                <a:cubicBezTo>
                  <a:pt x="6227" y="0"/>
                  <a:pt x="12845" y="1075"/>
                  <a:pt x="18185" y="4279"/>
                </a:cubicBezTo>
                <a:cubicBezTo>
                  <a:pt x="28562" y="10506"/>
                  <a:pt x="34172" y="22696"/>
                  <a:pt x="43858" y="29952"/>
                </a:cubicBezTo>
                <a:cubicBezTo>
                  <a:pt x="50239" y="34732"/>
                  <a:pt x="58121" y="37083"/>
                  <a:pt x="65252" y="40649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1962900" y="2421000"/>
            <a:ext cx="5218200" cy="51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subTitle" idx="1"/>
          </p:nvPr>
        </p:nvSpPr>
        <p:spPr>
          <a:xfrm>
            <a:off x="1962900" y="957875"/>
            <a:ext cx="5218200" cy="14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4" name="Google Shape;164;p19"/>
          <p:cNvSpPr/>
          <p:nvPr/>
        </p:nvSpPr>
        <p:spPr>
          <a:xfrm rot="-5711666" flipH="1">
            <a:off x="940226" y="-1848278"/>
            <a:ext cx="1065569" cy="4447466"/>
          </a:xfrm>
          <a:custGeom>
            <a:avLst/>
            <a:gdLst/>
            <a:ahLst/>
            <a:cxnLst/>
            <a:rect l="l" t="t" r="r" b="b"/>
            <a:pathLst>
              <a:path w="44152" h="118666" extrusionOk="0">
                <a:moveTo>
                  <a:pt x="1" y="1"/>
                </a:moveTo>
                <a:lnTo>
                  <a:pt x="1" y="118665"/>
                </a:lnTo>
                <a:cubicBezTo>
                  <a:pt x="10885" y="117299"/>
                  <a:pt x="30895" y="113062"/>
                  <a:pt x="22469" y="100737"/>
                </a:cubicBezTo>
                <a:cubicBezTo>
                  <a:pt x="11113" y="84125"/>
                  <a:pt x="14558" y="57501"/>
                  <a:pt x="31157" y="39693"/>
                </a:cubicBezTo>
                <a:cubicBezTo>
                  <a:pt x="44151" y="25753"/>
                  <a:pt x="35496" y="7341"/>
                  <a:pt x="31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-486200" y="-82054"/>
            <a:ext cx="4100550" cy="869025"/>
          </a:xfrm>
          <a:custGeom>
            <a:avLst/>
            <a:gdLst/>
            <a:ahLst/>
            <a:cxnLst/>
            <a:rect l="l" t="t" r="r" b="b"/>
            <a:pathLst>
              <a:path w="164022" h="34761" extrusionOk="0">
                <a:moveTo>
                  <a:pt x="0" y="33517"/>
                </a:moveTo>
                <a:cubicBezTo>
                  <a:pt x="12007" y="33517"/>
                  <a:pt x="24622" y="36599"/>
                  <a:pt x="36014" y="32804"/>
                </a:cubicBezTo>
                <a:cubicBezTo>
                  <a:pt x="53932" y="26835"/>
                  <a:pt x="69394" y="14209"/>
                  <a:pt x="87716" y="9627"/>
                </a:cubicBezTo>
                <a:cubicBezTo>
                  <a:pt x="112587" y="3408"/>
                  <a:pt x="141085" y="11452"/>
                  <a:pt x="164022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9"/>
          <p:cNvSpPr/>
          <p:nvPr/>
        </p:nvSpPr>
        <p:spPr>
          <a:xfrm rot="-5400000">
            <a:off x="7917973" y="-1486830"/>
            <a:ext cx="1101472" cy="3900258"/>
          </a:xfrm>
          <a:custGeom>
            <a:avLst/>
            <a:gdLst/>
            <a:ahLst/>
            <a:cxnLst/>
            <a:rect l="l" t="t" r="r" b="b"/>
            <a:pathLst>
              <a:path w="44307" h="107349" extrusionOk="0">
                <a:moveTo>
                  <a:pt x="44306" y="1"/>
                </a:moveTo>
                <a:cubicBezTo>
                  <a:pt x="39711" y="1645"/>
                  <a:pt x="26746" y="7946"/>
                  <a:pt x="28534" y="26303"/>
                </a:cubicBezTo>
                <a:cubicBezTo>
                  <a:pt x="30703" y="48556"/>
                  <a:pt x="20814" y="57820"/>
                  <a:pt x="10285" y="64280"/>
                </a:cubicBezTo>
                <a:cubicBezTo>
                  <a:pt x="0" y="70594"/>
                  <a:pt x="11526" y="107348"/>
                  <a:pt x="42119" y="107348"/>
                </a:cubicBezTo>
                <a:cubicBezTo>
                  <a:pt x="42838" y="107348"/>
                  <a:pt x="43567" y="107328"/>
                  <a:pt x="44306" y="107287"/>
                </a:cubicBezTo>
                <a:lnTo>
                  <a:pt x="443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9"/>
          <p:cNvSpPr/>
          <p:nvPr/>
        </p:nvSpPr>
        <p:spPr>
          <a:xfrm flipH="1">
            <a:off x="6184538" y="-156325"/>
            <a:ext cx="3619150" cy="1063550"/>
          </a:xfrm>
          <a:custGeom>
            <a:avLst/>
            <a:gdLst/>
            <a:ahLst/>
            <a:cxnLst/>
            <a:rect l="l" t="t" r="r" b="b"/>
            <a:pathLst>
              <a:path w="144766" h="42542" extrusionOk="0">
                <a:moveTo>
                  <a:pt x="0" y="37083"/>
                </a:moveTo>
                <a:cubicBezTo>
                  <a:pt x="8179" y="41173"/>
                  <a:pt x="18423" y="44254"/>
                  <a:pt x="27099" y="41362"/>
                </a:cubicBezTo>
                <a:cubicBezTo>
                  <a:pt x="32774" y="39470"/>
                  <a:pt x="36418" y="33825"/>
                  <a:pt x="40648" y="29595"/>
                </a:cubicBezTo>
                <a:cubicBezTo>
                  <a:pt x="48031" y="22212"/>
                  <a:pt x="59153" y="18626"/>
                  <a:pt x="69530" y="17472"/>
                </a:cubicBezTo>
                <a:cubicBezTo>
                  <a:pt x="89613" y="15238"/>
                  <a:pt x="110333" y="20726"/>
                  <a:pt x="130147" y="16759"/>
                </a:cubicBezTo>
                <a:cubicBezTo>
                  <a:pt x="137416" y="15304"/>
                  <a:pt x="141455" y="6632"/>
                  <a:pt x="144766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>
            <a:spLocks noGrp="1"/>
          </p:cNvSpPr>
          <p:nvPr>
            <p:ph type="pic" idx="2"/>
          </p:nvPr>
        </p:nvSpPr>
        <p:spPr>
          <a:xfrm flipH="1">
            <a:off x="3449702" y="3"/>
            <a:ext cx="5694300" cy="51423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948600" y="849775"/>
            <a:ext cx="3701400" cy="243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1"/>
          </p:nvPr>
        </p:nvSpPr>
        <p:spPr>
          <a:xfrm>
            <a:off x="948600" y="3284625"/>
            <a:ext cx="3701400" cy="9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-115311" y="1809979"/>
            <a:ext cx="1657082" cy="5867160"/>
          </a:xfrm>
          <a:custGeom>
            <a:avLst/>
            <a:gdLst/>
            <a:ahLst/>
            <a:cxnLst/>
            <a:rect l="l" t="t" r="r" b="b"/>
            <a:pathLst>
              <a:path w="44307" h="107349" extrusionOk="0">
                <a:moveTo>
                  <a:pt x="44306" y="1"/>
                </a:moveTo>
                <a:cubicBezTo>
                  <a:pt x="39711" y="1645"/>
                  <a:pt x="26746" y="7946"/>
                  <a:pt x="28534" y="26303"/>
                </a:cubicBezTo>
                <a:cubicBezTo>
                  <a:pt x="30703" y="48556"/>
                  <a:pt x="20814" y="57820"/>
                  <a:pt x="10285" y="64280"/>
                </a:cubicBezTo>
                <a:cubicBezTo>
                  <a:pt x="0" y="70594"/>
                  <a:pt x="11526" y="107348"/>
                  <a:pt x="42119" y="107348"/>
                </a:cubicBezTo>
                <a:cubicBezTo>
                  <a:pt x="42838" y="107348"/>
                  <a:pt x="43567" y="107328"/>
                  <a:pt x="44306" y="107287"/>
                </a:cubicBezTo>
                <a:lnTo>
                  <a:pt x="443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rot="-5400000">
            <a:off x="7842388" y="-2303001"/>
            <a:ext cx="1657082" cy="6104669"/>
          </a:xfrm>
          <a:custGeom>
            <a:avLst/>
            <a:gdLst/>
            <a:ahLst/>
            <a:cxnLst/>
            <a:rect l="l" t="t" r="r" b="b"/>
            <a:pathLst>
              <a:path w="44307" h="107349" extrusionOk="0">
                <a:moveTo>
                  <a:pt x="44306" y="1"/>
                </a:moveTo>
                <a:cubicBezTo>
                  <a:pt x="39711" y="1645"/>
                  <a:pt x="26746" y="7946"/>
                  <a:pt x="28534" y="26303"/>
                </a:cubicBezTo>
                <a:cubicBezTo>
                  <a:pt x="30703" y="48556"/>
                  <a:pt x="20814" y="57820"/>
                  <a:pt x="10285" y="64280"/>
                </a:cubicBezTo>
                <a:cubicBezTo>
                  <a:pt x="0" y="70594"/>
                  <a:pt x="11526" y="107348"/>
                  <a:pt x="42119" y="107348"/>
                </a:cubicBezTo>
                <a:cubicBezTo>
                  <a:pt x="42838" y="107348"/>
                  <a:pt x="43567" y="107328"/>
                  <a:pt x="44306" y="107287"/>
                </a:cubicBezTo>
                <a:lnTo>
                  <a:pt x="443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479275" y="-115775"/>
            <a:ext cx="4442857" cy="1444100"/>
          </a:xfrm>
          <a:custGeom>
            <a:avLst/>
            <a:gdLst/>
            <a:ahLst/>
            <a:cxnLst/>
            <a:rect l="l" t="t" r="r" b="b"/>
            <a:pathLst>
              <a:path w="170797" h="57764" extrusionOk="0">
                <a:moveTo>
                  <a:pt x="0" y="0"/>
                </a:moveTo>
                <a:cubicBezTo>
                  <a:pt x="0" y="4901"/>
                  <a:pt x="5350" y="8471"/>
                  <a:pt x="9271" y="11410"/>
                </a:cubicBezTo>
                <a:cubicBezTo>
                  <a:pt x="29677" y="26707"/>
                  <a:pt x="59500" y="20309"/>
                  <a:pt x="84507" y="25316"/>
                </a:cubicBezTo>
                <a:cubicBezTo>
                  <a:pt x="97889" y="27995"/>
                  <a:pt x="111168" y="32448"/>
                  <a:pt x="123016" y="39222"/>
                </a:cubicBezTo>
                <a:cubicBezTo>
                  <a:pt x="128238" y="42207"/>
                  <a:pt x="131751" y="47905"/>
                  <a:pt x="137279" y="50276"/>
                </a:cubicBezTo>
                <a:cubicBezTo>
                  <a:pt x="147800" y="54788"/>
                  <a:pt x="159349" y="57764"/>
                  <a:pt x="170797" y="5776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3"/>
          <p:cNvSpPr/>
          <p:nvPr/>
        </p:nvSpPr>
        <p:spPr>
          <a:xfrm>
            <a:off x="-784225" y="3991668"/>
            <a:ext cx="4314475" cy="1314425"/>
          </a:xfrm>
          <a:custGeom>
            <a:avLst/>
            <a:gdLst/>
            <a:ahLst/>
            <a:cxnLst/>
            <a:rect l="l" t="t" r="r" b="b"/>
            <a:pathLst>
              <a:path w="172579" h="52577" extrusionOk="0">
                <a:moveTo>
                  <a:pt x="0" y="162"/>
                </a:moveTo>
                <a:cubicBezTo>
                  <a:pt x="8624" y="162"/>
                  <a:pt x="17959" y="-487"/>
                  <a:pt x="25672" y="3371"/>
                </a:cubicBezTo>
                <a:cubicBezTo>
                  <a:pt x="30437" y="5754"/>
                  <a:pt x="33947" y="10084"/>
                  <a:pt x="38152" y="13355"/>
                </a:cubicBezTo>
                <a:cubicBezTo>
                  <a:pt x="52687" y="24660"/>
                  <a:pt x="68624" y="35257"/>
                  <a:pt x="86289" y="40454"/>
                </a:cubicBezTo>
                <a:cubicBezTo>
                  <a:pt x="114154" y="48651"/>
                  <a:pt x="146592" y="39602"/>
                  <a:pt x="172579" y="52577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066625" y="2231975"/>
            <a:ext cx="43668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4984925" y="768100"/>
            <a:ext cx="2530200" cy="151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9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4066625" y="3817925"/>
            <a:ext cx="4366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>
            <a:spLocks noGrp="1"/>
          </p:cNvSpPr>
          <p:nvPr>
            <p:ph type="pic" idx="2"/>
          </p:nvPr>
        </p:nvSpPr>
        <p:spPr>
          <a:xfrm>
            <a:off x="-10850" y="0"/>
            <a:ext cx="5002800" cy="51423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3918600" y="907225"/>
            <a:ext cx="4207500" cy="22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subTitle" idx="1"/>
          </p:nvPr>
        </p:nvSpPr>
        <p:spPr>
          <a:xfrm>
            <a:off x="3918600" y="3203275"/>
            <a:ext cx="4207500" cy="9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720000" y="1428850"/>
            <a:ext cx="2949900" cy="12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1"/>
          </p:nvPr>
        </p:nvSpPr>
        <p:spPr>
          <a:xfrm>
            <a:off x="720000" y="2700750"/>
            <a:ext cx="2949900" cy="11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2"/>
          <p:cNvSpPr/>
          <p:nvPr/>
        </p:nvSpPr>
        <p:spPr>
          <a:xfrm rot="-5791855" flipH="1">
            <a:off x="975867" y="-1862381"/>
            <a:ext cx="1065569" cy="4447352"/>
          </a:xfrm>
          <a:custGeom>
            <a:avLst/>
            <a:gdLst/>
            <a:ahLst/>
            <a:cxnLst/>
            <a:rect l="l" t="t" r="r" b="b"/>
            <a:pathLst>
              <a:path w="44152" h="118666" extrusionOk="0">
                <a:moveTo>
                  <a:pt x="1" y="1"/>
                </a:moveTo>
                <a:lnTo>
                  <a:pt x="1" y="118665"/>
                </a:lnTo>
                <a:cubicBezTo>
                  <a:pt x="10885" y="117299"/>
                  <a:pt x="30895" y="113062"/>
                  <a:pt x="22469" y="100737"/>
                </a:cubicBezTo>
                <a:cubicBezTo>
                  <a:pt x="11113" y="84125"/>
                  <a:pt x="14558" y="57501"/>
                  <a:pt x="31157" y="39693"/>
                </a:cubicBezTo>
                <a:cubicBezTo>
                  <a:pt x="44151" y="25753"/>
                  <a:pt x="35496" y="7341"/>
                  <a:pt x="31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2"/>
          <p:cNvSpPr/>
          <p:nvPr/>
        </p:nvSpPr>
        <p:spPr>
          <a:xfrm rot="-247047">
            <a:off x="-511245" y="42693"/>
            <a:ext cx="4100472" cy="869008"/>
          </a:xfrm>
          <a:custGeom>
            <a:avLst/>
            <a:gdLst/>
            <a:ahLst/>
            <a:cxnLst/>
            <a:rect l="l" t="t" r="r" b="b"/>
            <a:pathLst>
              <a:path w="164022" h="34761" extrusionOk="0">
                <a:moveTo>
                  <a:pt x="0" y="33517"/>
                </a:moveTo>
                <a:cubicBezTo>
                  <a:pt x="12007" y="33517"/>
                  <a:pt x="24622" y="36599"/>
                  <a:pt x="36014" y="32804"/>
                </a:cubicBezTo>
                <a:cubicBezTo>
                  <a:pt x="53932" y="26835"/>
                  <a:pt x="69394" y="14209"/>
                  <a:pt x="87716" y="9627"/>
                </a:cubicBezTo>
                <a:cubicBezTo>
                  <a:pt x="112587" y="3408"/>
                  <a:pt x="141085" y="11452"/>
                  <a:pt x="164022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/>
          <p:nvPr/>
        </p:nvSpPr>
        <p:spPr>
          <a:xfrm rot="-5400000">
            <a:off x="2026601" y="1296184"/>
            <a:ext cx="1587927" cy="6615630"/>
          </a:xfrm>
          <a:custGeom>
            <a:avLst/>
            <a:gdLst/>
            <a:ahLst/>
            <a:cxnLst/>
            <a:rect l="l" t="t" r="r" b="b"/>
            <a:pathLst>
              <a:path w="44152" h="118666" extrusionOk="0">
                <a:moveTo>
                  <a:pt x="1" y="1"/>
                </a:moveTo>
                <a:lnTo>
                  <a:pt x="1" y="118665"/>
                </a:lnTo>
                <a:cubicBezTo>
                  <a:pt x="10885" y="117299"/>
                  <a:pt x="30895" y="113062"/>
                  <a:pt x="22469" y="100737"/>
                </a:cubicBezTo>
                <a:cubicBezTo>
                  <a:pt x="11113" y="84125"/>
                  <a:pt x="14558" y="57501"/>
                  <a:pt x="31157" y="39693"/>
                </a:cubicBezTo>
                <a:cubicBezTo>
                  <a:pt x="44151" y="25753"/>
                  <a:pt x="35496" y="7341"/>
                  <a:pt x="31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3"/>
          <p:cNvSpPr/>
          <p:nvPr/>
        </p:nvSpPr>
        <p:spPr>
          <a:xfrm>
            <a:off x="-487237" y="4278068"/>
            <a:ext cx="6615599" cy="909877"/>
          </a:xfrm>
          <a:custGeom>
            <a:avLst/>
            <a:gdLst/>
            <a:ahLst/>
            <a:cxnLst/>
            <a:rect l="l" t="t" r="r" b="b"/>
            <a:pathLst>
              <a:path w="205901" h="24074" extrusionOk="0">
                <a:moveTo>
                  <a:pt x="0" y="3680"/>
                </a:moveTo>
                <a:cubicBezTo>
                  <a:pt x="4570" y="3087"/>
                  <a:pt x="16944" y="387"/>
                  <a:pt x="27418" y="120"/>
                </a:cubicBezTo>
                <a:cubicBezTo>
                  <a:pt x="37893" y="-147"/>
                  <a:pt x="48615" y="-147"/>
                  <a:pt x="62847" y="2078"/>
                </a:cubicBezTo>
                <a:cubicBezTo>
                  <a:pt x="77079" y="4303"/>
                  <a:pt x="98272" y="11540"/>
                  <a:pt x="112812" y="13469"/>
                </a:cubicBezTo>
                <a:cubicBezTo>
                  <a:pt x="127352" y="15398"/>
                  <a:pt x="139023" y="14894"/>
                  <a:pt x="150086" y="13650"/>
                </a:cubicBezTo>
                <a:cubicBezTo>
                  <a:pt x="161149" y="12406"/>
                  <a:pt x="171788" y="6691"/>
                  <a:pt x="179192" y="6006"/>
                </a:cubicBezTo>
                <a:cubicBezTo>
                  <a:pt x="186596" y="5321"/>
                  <a:pt x="190060" y="6530"/>
                  <a:pt x="194511" y="9541"/>
                </a:cubicBezTo>
                <a:cubicBezTo>
                  <a:pt x="198963" y="12552"/>
                  <a:pt x="204003" y="21652"/>
                  <a:pt x="205901" y="2407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Google Shape;184;p23"/>
          <p:cNvSpPr/>
          <p:nvPr/>
        </p:nvSpPr>
        <p:spPr>
          <a:xfrm rot="-5400000">
            <a:off x="7016826" y="-3064628"/>
            <a:ext cx="998680" cy="7094427"/>
          </a:xfrm>
          <a:custGeom>
            <a:avLst/>
            <a:gdLst/>
            <a:ahLst/>
            <a:cxnLst/>
            <a:rect l="l" t="t" r="r" b="b"/>
            <a:pathLst>
              <a:path w="44307" h="107349" extrusionOk="0">
                <a:moveTo>
                  <a:pt x="44306" y="1"/>
                </a:moveTo>
                <a:cubicBezTo>
                  <a:pt x="39711" y="1645"/>
                  <a:pt x="26746" y="7946"/>
                  <a:pt x="28534" y="26303"/>
                </a:cubicBezTo>
                <a:cubicBezTo>
                  <a:pt x="30703" y="48556"/>
                  <a:pt x="20814" y="57820"/>
                  <a:pt x="10285" y="64280"/>
                </a:cubicBezTo>
                <a:cubicBezTo>
                  <a:pt x="0" y="70594"/>
                  <a:pt x="11526" y="107348"/>
                  <a:pt x="42119" y="107348"/>
                </a:cubicBezTo>
                <a:cubicBezTo>
                  <a:pt x="42838" y="107348"/>
                  <a:pt x="43567" y="107328"/>
                  <a:pt x="44306" y="107287"/>
                </a:cubicBezTo>
                <a:lnTo>
                  <a:pt x="443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3"/>
          <p:cNvSpPr/>
          <p:nvPr/>
        </p:nvSpPr>
        <p:spPr>
          <a:xfrm>
            <a:off x="3661650" y="-37750"/>
            <a:ext cx="6179905" cy="793875"/>
          </a:xfrm>
          <a:custGeom>
            <a:avLst/>
            <a:gdLst/>
            <a:ahLst/>
            <a:cxnLst/>
            <a:rect l="l" t="t" r="r" b="b"/>
            <a:pathLst>
              <a:path w="197378" h="31755" extrusionOk="0">
                <a:moveTo>
                  <a:pt x="0" y="0"/>
                </a:moveTo>
                <a:cubicBezTo>
                  <a:pt x="4181" y="2103"/>
                  <a:pt x="15492" y="9680"/>
                  <a:pt x="25083" y="12616"/>
                </a:cubicBezTo>
                <a:cubicBezTo>
                  <a:pt x="34674" y="15552"/>
                  <a:pt x="44869" y="17828"/>
                  <a:pt x="57546" y="17614"/>
                </a:cubicBezTo>
                <a:cubicBezTo>
                  <a:pt x="70223" y="17400"/>
                  <a:pt x="88874" y="11438"/>
                  <a:pt x="101145" y="11330"/>
                </a:cubicBezTo>
                <a:cubicBezTo>
                  <a:pt x="113416" y="11222"/>
                  <a:pt x="122057" y="14069"/>
                  <a:pt x="131174" y="16966"/>
                </a:cubicBezTo>
                <a:cubicBezTo>
                  <a:pt x="140291" y="19863"/>
                  <a:pt x="147143" y="26246"/>
                  <a:pt x="155847" y="28711"/>
                </a:cubicBezTo>
                <a:cubicBezTo>
                  <a:pt x="164551" y="31176"/>
                  <a:pt x="176475" y="31755"/>
                  <a:pt x="183397" y="31755"/>
                </a:cubicBezTo>
                <a:cubicBezTo>
                  <a:pt x="190319" y="31755"/>
                  <a:pt x="195048" y="29218"/>
                  <a:pt x="197378" y="2871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Google Shape;186;p23"/>
          <p:cNvSpPr txBox="1">
            <a:spLocks noGrp="1"/>
          </p:cNvSpPr>
          <p:nvPr>
            <p:ph type="title"/>
          </p:nvPr>
        </p:nvSpPr>
        <p:spPr>
          <a:xfrm>
            <a:off x="4837200" y="1783600"/>
            <a:ext cx="3593400" cy="7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ubTitle" idx="1"/>
          </p:nvPr>
        </p:nvSpPr>
        <p:spPr>
          <a:xfrm>
            <a:off x="4837371" y="2562000"/>
            <a:ext cx="3593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subTitle" idx="1"/>
          </p:nvPr>
        </p:nvSpPr>
        <p:spPr>
          <a:xfrm>
            <a:off x="4932223" y="2752225"/>
            <a:ext cx="2708100" cy="11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subTitle" idx="2"/>
          </p:nvPr>
        </p:nvSpPr>
        <p:spPr>
          <a:xfrm>
            <a:off x="1503675" y="2752225"/>
            <a:ext cx="2708100" cy="11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4"/>
          <p:cNvSpPr txBox="1">
            <a:spLocks noGrp="1"/>
          </p:cNvSpPr>
          <p:nvPr>
            <p:ph type="subTitle" idx="3"/>
          </p:nvPr>
        </p:nvSpPr>
        <p:spPr>
          <a:xfrm>
            <a:off x="1503675" y="2193325"/>
            <a:ext cx="2708100" cy="414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subTitle" idx="4"/>
          </p:nvPr>
        </p:nvSpPr>
        <p:spPr>
          <a:xfrm>
            <a:off x="4932225" y="2193325"/>
            <a:ext cx="2708100" cy="414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94" name="Google Shape;194;p24"/>
          <p:cNvSpPr/>
          <p:nvPr/>
        </p:nvSpPr>
        <p:spPr>
          <a:xfrm rot="-5400000">
            <a:off x="7917973" y="-1486830"/>
            <a:ext cx="1101472" cy="3900258"/>
          </a:xfrm>
          <a:custGeom>
            <a:avLst/>
            <a:gdLst/>
            <a:ahLst/>
            <a:cxnLst/>
            <a:rect l="l" t="t" r="r" b="b"/>
            <a:pathLst>
              <a:path w="44307" h="107349" extrusionOk="0">
                <a:moveTo>
                  <a:pt x="44306" y="1"/>
                </a:moveTo>
                <a:cubicBezTo>
                  <a:pt x="39711" y="1645"/>
                  <a:pt x="26746" y="7946"/>
                  <a:pt x="28534" y="26303"/>
                </a:cubicBezTo>
                <a:cubicBezTo>
                  <a:pt x="30703" y="48556"/>
                  <a:pt x="20814" y="57820"/>
                  <a:pt x="10285" y="64280"/>
                </a:cubicBezTo>
                <a:cubicBezTo>
                  <a:pt x="0" y="70594"/>
                  <a:pt x="11526" y="107348"/>
                  <a:pt x="42119" y="107348"/>
                </a:cubicBezTo>
                <a:cubicBezTo>
                  <a:pt x="42838" y="107348"/>
                  <a:pt x="43567" y="107328"/>
                  <a:pt x="44306" y="107287"/>
                </a:cubicBezTo>
                <a:lnTo>
                  <a:pt x="443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4"/>
          <p:cNvSpPr/>
          <p:nvPr/>
        </p:nvSpPr>
        <p:spPr>
          <a:xfrm rot="-5400000">
            <a:off x="1612168" y="2663749"/>
            <a:ext cx="928185" cy="4139367"/>
          </a:xfrm>
          <a:custGeom>
            <a:avLst/>
            <a:gdLst/>
            <a:ahLst/>
            <a:cxnLst/>
            <a:rect l="l" t="t" r="r" b="b"/>
            <a:pathLst>
              <a:path w="44152" h="118666" extrusionOk="0">
                <a:moveTo>
                  <a:pt x="1" y="1"/>
                </a:moveTo>
                <a:lnTo>
                  <a:pt x="1" y="118665"/>
                </a:lnTo>
                <a:cubicBezTo>
                  <a:pt x="10885" y="117299"/>
                  <a:pt x="30895" y="113062"/>
                  <a:pt x="22469" y="100737"/>
                </a:cubicBezTo>
                <a:cubicBezTo>
                  <a:pt x="11113" y="84125"/>
                  <a:pt x="14558" y="57501"/>
                  <a:pt x="31157" y="39693"/>
                </a:cubicBezTo>
                <a:cubicBezTo>
                  <a:pt x="44151" y="25753"/>
                  <a:pt x="35496" y="7341"/>
                  <a:pt x="31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4"/>
          <p:cNvSpPr/>
          <p:nvPr/>
        </p:nvSpPr>
        <p:spPr>
          <a:xfrm flipH="1">
            <a:off x="6184538" y="-156325"/>
            <a:ext cx="3619150" cy="1063550"/>
          </a:xfrm>
          <a:custGeom>
            <a:avLst/>
            <a:gdLst/>
            <a:ahLst/>
            <a:cxnLst/>
            <a:rect l="l" t="t" r="r" b="b"/>
            <a:pathLst>
              <a:path w="144766" h="42542" extrusionOk="0">
                <a:moveTo>
                  <a:pt x="0" y="37083"/>
                </a:moveTo>
                <a:cubicBezTo>
                  <a:pt x="8179" y="41173"/>
                  <a:pt x="18423" y="44254"/>
                  <a:pt x="27099" y="41362"/>
                </a:cubicBezTo>
                <a:cubicBezTo>
                  <a:pt x="32774" y="39470"/>
                  <a:pt x="36418" y="33825"/>
                  <a:pt x="40648" y="29595"/>
                </a:cubicBezTo>
                <a:cubicBezTo>
                  <a:pt x="48031" y="22212"/>
                  <a:pt x="59153" y="18626"/>
                  <a:pt x="69530" y="17472"/>
                </a:cubicBezTo>
                <a:cubicBezTo>
                  <a:pt x="89613" y="15238"/>
                  <a:pt x="110333" y="20726"/>
                  <a:pt x="130147" y="16759"/>
                </a:cubicBezTo>
                <a:cubicBezTo>
                  <a:pt x="137416" y="15304"/>
                  <a:pt x="141455" y="6632"/>
                  <a:pt x="144766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Google Shape;197;p24"/>
          <p:cNvSpPr/>
          <p:nvPr/>
        </p:nvSpPr>
        <p:spPr>
          <a:xfrm rot="180166" flipH="1">
            <a:off x="-476688" y="4414390"/>
            <a:ext cx="5036586" cy="771705"/>
          </a:xfrm>
          <a:custGeom>
            <a:avLst/>
            <a:gdLst/>
            <a:ahLst/>
            <a:cxnLst/>
            <a:rect l="l" t="t" r="r" b="b"/>
            <a:pathLst>
              <a:path w="186129" h="30869" extrusionOk="0">
                <a:moveTo>
                  <a:pt x="186129" y="13754"/>
                </a:moveTo>
                <a:cubicBezTo>
                  <a:pt x="175939" y="12053"/>
                  <a:pt x="167735" y="3654"/>
                  <a:pt x="157604" y="1631"/>
                </a:cubicBezTo>
                <a:cubicBezTo>
                  <a:pt x="148622" y="-162"/>
                  <a:pt x="139275" y="-198"/>
                  <a:pt x="130148" y="561"/>
                </a:cubicBezTo>
                <a:cubicBezTo>
                  <a:pt x="119961" y="1409"/>
                  <a:pt x="111374" y="8656"/>
                  <a:pt x="101979" y="12684"/>
                </a:cubicBezTo>
                <a:cubicBezTo>
                  <a:pt x="91502" y="17175"/>
                  <a:pt x="79790" y="18199"/>
                  <a:pt x="68461" y="19459"/>
                </a:cubicBezTo>
                <a:cubicBezTo>
                  <a:pt x="52932" y="21187"/>
                  <a:pt x="37164" y="12973"/>
                  <a:pt x="21751" y="15537"/>
                </a:cubicBezTo>
                <a:cubicBezTo>
                  <a:pt x="13001" y="16993"/>
                  <a:pt x="6272" y="24597"/>
                  <a:pt x="0" y="30869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Google Shape;198;p24"/>
          <p:cNvSpPr/>
          <p:nvPr/>
        </p:nvSpPr>
        <p:spPr>
          <a:xfrm rot="-6773759">
            <a:off x="422175" y="-1843918"/>
            <a:ext cx="1101527" cy="3900241"/>
          </a:xfrm>
          <a:custGeom>
            <a:avLst/>
            <a:gdLst/>
            <a:ahLst/>
            <a:cxnLst/>
            <a:rect l="l" t="t" r="r" b="b"/>
            <a:pathLst>
              <a:path w="44307" h="107349" extrusionOk="0">
                <a:moveTo>
                  <a:pt x="44306" y="1"/>
                </a:moveTo>
                <a:cubicBezTo>
                  <a:pt x="39711" y="1645"/>
                  <a:pt x="26746" y="7946"/>
                  <a:pt x="28534" y="26303"/>
                </a:cubicBezTo>
                <a:cubicBezTo>
                  <a:pt x="30703" y="48556"/>
                  <a:pt x="20814" y="57820"/>
                  <a:pt x="10285" y="64280"/>
                </a:cubicBezTo>
                <a:cubicBezTo>
                  <a:pt x="0" y="70594"/>
                  <a:pt x="11526" y="107348"/>
                  <a:pt x="42119" y="107348"/>
                </a:cubicBezTo>
                <a:cubicBezTo>
                  <a:pt x="42838" y="107348"/>
                  <a:pt x="43567" y="107328"/>
                  <a:pt x="44306" y="107287"/>
                </a:cubicBezTo>
                <a:lnTo>
                  <a:pt x="443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4"/>
          <p:cNvSpPr/>
          <p:nvPr/>
        </p:nvSpPr>
        <p:spPr>
          <a:xfrm rot="-1373905" flipH="1">
            <a:off x="-1307967" y="-321785"/>
            <a:ext cx="3619165" cy="1063554"/>
          </a:xfrm>
          <a:custGeom>
            <a:avLst/>
            <a:gdLst/>
            <a:ahLst/>
            <a:cxnLst/>
            <a:rect l="l" t="t" r="r" b="b"/>
            <a:pathLst>
              <a:path w="144766" h="42542" extrusionOk="0">
                <a:moveTo>
                  <a:pt x="0" y="37083"/>
                </a:moveTo>
                <a:cubicBezTo>
                  <a:pt x="8179" y="41173"/>
                  <a:pt x="18423" y="44254"/>
                  <a:pt x="27099" y="41362"/>
                </a:cubicBezTo>
                <a:cubicBezTo>
                  <a:pt x="32774" y="39470"/>
                  <a:pt x="36418" y="33825"/>
                  <a:pt x="40648" y="29595"/>
                </a:cubicBezTo>
                <a:cubicBezTo>
                  <a:pt x="48031" y="22212"/>
                  <a:pt x="59153" y="18626"/>
                  <a:pt x="69530" y="17472"/>
                </a:cubicBezTo>
                <a:cubicBezTo>
                  <a:pt x="89613" y="15238"/>
                  <a:pt x="110333" y="20726"/>
                  <a:pt x="130147" y="16759"/>
                </a:cubicBezTo>
                <a:cubicBezTo>
                  <a:pt x="137416" y="15304"/>
                  <a:pt x="141455" y="6632"/>
                  <a:pt x="144766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subTitle" idx="1"/>
          </p:nvPr>
        </p:nvSpPr>
        <p:spPr>
          <a:xfrm>
            <a:off x="4832078" y="1896225"/>
            <a:ext cx="3254100" cy="20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subTitle" idx="2"/>
          </p:nvPr>
        </p:nvSpPr>
        <p:spPr>
          <a:xfrm>
            <a:off x="1057900" y="1896225"/>
            <a:ext cx="3254100" cy="20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5"/>
          <p:cNvSpPr/>
          <p:nvPr/>
        </p:nvSpPr>
        <p:spPr>
          <a:xfrm rot="5400000" flipH="1">
            <a:off x="181925" y="-1508327"/>
            <a:ext cx="1101472" cy="4095633"/>
          </a:xfrm>
          <a:custGeom>
            <a:avLst/>
            <a:gdLst/>
            <a:ahLst/>
            <a:cxnLst/>
            <a:rect l="l" t="t" r="r" b="b"/>
            <a:pathLst>
              <a:path w="44307" h="107349" extrusionOk="0">
                <a:moveTo>
                  <a:pt x="44306" y="1"/>
                </a:moveTo>
                <a:cubicBezTo>
                  <a:pt x="39711" y="1645"/>
                  <a:pt x="26746" y="7946"/>
                  <a:pt x="28534" y="26303"/>
                </a:cubicBezTo>
                <a:cubicBezTo>
                  <a:pt x="30703" y="48556"/>
                  <a:pt x="20814" y="57820"/>
                  <a:pt x="10285" y="64280"/>
                </a:cubicBezTo>
                <a:cubicBezTo>
                  <a:pt x="0" y="70594"/>
                  <a:pt x="11526" y="107348"/>
                  <a:pt x="42119" y="107348"/>
                </a:cubicBezTo>
                <a:cubicBezTo>
                  <a:pt x="42838" y="107348"/>
                  <a:pt x="43567" y="107328"/>
                  <a:pt x="44306" y="107287"/>
                </a:cubicBezTo>
                <a:lnTo>
                  <a:pt x="443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5"/>
          <p:cNvSpPr/>
          <p:nvPr/>
        </p:nvSpPr>
        <p:spPr>
          <a:xfrm rot="5400000" flipH="1">
            <a:off x="6699235" y="2663749"/>
            <a:ext cx="928185" cy="4139367"/>
          </a:xfrm>
          <a:custGeom>
            <a:avLst/>
            <a:gdLst/>
            <a:ahLst/>
            <a:cxnLst/>
            <a:rect l="l" t="t" r="r" b="b"/>
            <a:pathLst>
              <a:path w="44152" h="118666" extrusionOk="0">
                <a:moveTo>
                  <a:pt x="1" y="1"/>
                </a:moveTo>
                <a:lnTo>
                  <a:pt x="1" y="118665"/>
                </a:lnTo>
                <a:cubicBezTo>
                  <a:pt x="10885" y="117299"/>
                  <a:pt x="30895" y="113062"/>
                  <a:pt x="22469" y="100737"/>
                </a:cubicBezTo>
                <a:cubicBezTo>
                  <a:pt x="11113" y="84125"/>
                  <a:pt x="14558" y="57501"/>
                  <a:pt x="31157" y="39693"/>
                </a:cubicBezTo>
                <a:cubicBezTo>
                  <a:pt x="44151" y="25753"/>
                  <a:pt x="35496" y="7341"/>
                  <a:pt x="31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5"/>
          <p:cNvSpPr/>
          <p:nvPr/>
        </p:nvSpPr>
        <p:spPr>
          <a:xfrm>
            <a:off x="-669165" y="-80125"/>
            <a:ext cx="3800469" cy="1063550"/>
          </a:xfrm>
          <a:custGeom>
            <a:avLst/>
            <a:gdLst/>
            <a:ahLst/>
            <a:cxnLst/>
            <a:rect l="l" t="t" r="r" b="b"/>
            <a:pathLst>
              <a:path w="144766" h="42542" extrusionOk="0">
                <a:moveTo>
                  <a:pt x="0" y="37083"/>
                </a:moveTo>
                <a:cubicBezTo>
                  <a:pt x="8179" y="41173"/>
                  <a:pt x="18423" y="44254"/>
                  <a:pt x="27099" y="41362"/>
                </a:cubicBezTo>
                <a:cubicBezTo>
                  <a:pt x="32774" y="39470"/>
                  <a:pt x="36418" y="33825"/>
                  <a:pt x="40648" y="29595"/>
                </a:cubicBezTo>
                <a:cubicBezTo>
                  <a:pt x="48031" y="22212"/>
                  <a:pt x="59153" y="18626"/>
                  <a:pt x="69530" y="17472"/>
                </a:cubicBezTo>
                <a:cubicBezTo>
                  <a:pt x="89613" y="15238"/>
                  <a:pt x="110333" y="20726"/>
                  <a:pt x="130147" y="16759"/>
                </a:cubicBezTo>
                <a:cubicBezTo>
                  <a:pt x="137416" y="15304"/>
                  <a:pt x="141455" y="6632"/>
                  <a:pt x="144766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Google Shape;207;p25"/>
          <p:cNvSpPr/>
          <p:nvPr/>
        </p:nvSpPr>
        <p:spPr>
          <a:xfrm rot="-180166">
            <a:off x="4679690" y="4414390"/>
            <a:ext cx="5036586" cy="771705"/>
          </a:xfrm>
          <a:custGeom>
            <a:avLst/>
            <a:gdLst/>
            <a:ahLst/>
            <a:cxnLst/>
            <a:rect l="l" t="t" r="r" b="b"/>
            <a:pathLst>
              <a:path w="186129" h="30869" extrusionOk="0">
                <a:moveTo>
                  <a:pt x="186129" y="13754"/>
                </a:moveTo>
                <a:cubicBezTo>
                  <a:pt x="175939" y="12053"/>
                  <a:pt x="167735" y="3654"/>
                  <a:pt x="157604" y="1631"/>
                </a:cubicBezTo>
                <a:cubicBezTo>
                  <a:pt x="148622" y="-162"/>
                  <a:pt x="139275" y="-198"/>
                  <a:pt x="130148" y="561"/>
                </a:cubicBezTo>
                <a:cubicBezTo>
                  <a:pt x="119961" y="1409"/>
                  <a:pt x="111374" y="8656"/>
                  <a:pt x="101979" y="12684"/>
                </a:cubicBezTo>
                <a:cubicBezTo>
                  <a:pt x="91502" y="17175"/>
                  <a:pt x="79790" y="18199"/>
                  <a:pt x="68461" y="19459"/>
                </a:cubicBezTo>
                <a:cubicBezTo>
                  <a:pt x="52932" y="21187"/>
                  <a:pt x="37164" y="12973"/>
                  <a:pt x="21751" y="15537"/>
                </a:cubicBezTo>
                <a:cubicBezTo>
                  <a:pt x="13001" y="16993"/>
                  <a:pt x="6272" y="24597"/>
                  <a:pt x="0" y="30869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08" name="Google Shape;208;p25"/>
          <p:cNvGrpSpPr/>
          <p:nvPr/>
        </p:nvGrpSpPr>
        <p:grpSpPr>
          <a:xfrm rot="10800000" flipH="1">
            <a:off x="524255" y="165169"/>
            <a:ext cx="8300216" cy="4764104"/>
            <a:chOff x="330780" y="213096"/>
            <a:chExt cx="8300216" cy="4764104"/>
          </a:xfrm>
        </p:grpSpPr>
        <p:sp>
          <p:nvSpPr>
            <p:cNvPr id="209" name="Google Shape;209;p25"/>
            <p:cNvSpPr/>
            <p:nvPr/>
          </p:nvSpPr>
          <p:spPr>
            <a:xfrm>
              <a:off x="7837651" y="4709036"/>
              <a:ext cx="641799" cy="268163"/>
            </a:xfrm>
            <a:custGeom>
              <a:avLst/>
              <a:gdLst/>
              <a:ahLst/>
              <a:cxnLst/>
              <a:rect l="l" t="t" r="r" b="b"/>
              <a:pathLst>
                <a:path w="8846" h="3696" fill="none" extrusionOk="0">
                  <a:moveTo>
                    <a:pt x="633" y="1"/>
                  </a:moveTo>
                  <a:lnTo>
                    <a:pt x="8212" y="1"/>
                  </a:lnTo>
                  <a:cubicBezTo>
                    <a:pt x="8567" y="1"/>
                    <a:pt x="8845" y="279"/>
                    <a:pt x="8845" y="621"/>
                  </a:cubicBezTo>
                  <a:lnTo>
                    <a:pt x="8845" y="3076"/>
                  </a:lnTo>
                  <a:cubicBezTo>
                    <a:pt x="8845" y="3417"/>
                    <a:pt x="8567" y="3696"/>
                    <a:pt x="8212" y="3696"/>
                  </a:cubicBezTo>
                  <a:lnTo>
                    <a:pt x="633" y="3696"/>
                  </a:lnTo>
                  <a:cubicBezTo>
                    <a:pt x="278" y="3696"/>
                    <a:pt x="0" y="3417"/>
                    <a:pt x="0" y="3076"/>
                  </a:cubicBezTo>
                  <a:lnTo>
                    <a:pt x="0" y="621"/>
                  </a:lnTo>
                  <a:cubicBezTo>
                    <a:pt x="0" y="279"/>
                    <a:pt x="278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8237305" y="4200853"/>
              <a:ext cx="321408" cy="144239"/>
            </a:xfrm>
            <a:custGeom>
              <a:avLst/>
              <a:gdLst/>
              <a:ahLst/>
              <a:cxnLst/>
              <a:rect l="l" t="t" r="r" b="b"/>
              <a:pathLst>
                <a:path w="4430" h="1988" fill="none" extrusionOk="0">
                  <a:moveTo>
                    <a:pt x="634" y="1"/>
                  </a:moveTo>
                  <a:lnTo>
                    <a:pt x="3797" y="1"/>
                  </a:lnTo>
                  <a:cubicBezTo>
                    <a:pt x="4139" y="1"/>
                    <a:pt x="4430" y="279"/>
                    <a:pt x="4430" y="621"/>
                  </a:cubicBezTo>
                  <a:lnTo>
                    <a:pt x="4430" y="1367"/>
                  </a:lnTo>
                  <a:cubicBezTo>
                    <a:pt x="4430" y="1709"/>
                    <a:pt x="4139" y="1987"/>
                    <a:pt x="3797" y="1987"/>
                  </a:cubicBezTo>
                  <a:lnTo>
                    <a:pt x="634" y="1987"/>
                  </a:lnTo>
                  <a:cubicBezTo>
                    <a:pt x="279" y="1987"/>
                    <a:pt x="1" y="1709"/>
                    <a:pt x="1" y="1367"/>
                  </a:cubicBezTo>
                  <a:lnTo>
                    <a:pt x="1" y="621"/>
                  </a:lnTo>
                  <a:cubicBezTo>
                    <a:pt x="1" y="279"/>
                    <a:pt x="279" y="1"/>
                    <a:pt x="634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1369430" y="563756"/>
              <a:ext cx="238770" cy="113041"/>
            </a:xfrm>
            <a:custGeom>
              <a:avLst/>
              <a:gdLst/>
              <a:ahLst/>
              <a:cxnLst/>
              <a:rect l="l" t="t" r="r" b="b"/>
              <a:pathLst>
                <a:path w="3291" h="1558" fill="none" extrusionOk="0">
                  <a:moveTo>
                    <a:pt x="633" y="1"/>
                  </a:moveTo>
                  <a:lnTo>
                    <a:pt x="2658" y="1"/>
                  </a:lnTo>
                  <a:cubicBezTo>
                    <a:pt x="2999" y="1"/>
                    <a:pt x="3290" y="279"/>
                    <a:pt x="3290" y="621"/>
                  </a:cubicBezTo>
                  <a:lnTo>
                    <a:pt x="3290" y="937"/>
                  </a:lnTo>
                  <a:cubicBezTo>
                    <a:pt x="3290" y="1279"/>
                    <a:pt x="2999" y="1557"/>
                    <a:pt x="2658" y="1557"/>
                  </a:cubicBezTo>
                  <a:lnTo>
                    <a:pt x="633" y="1557"/>
                  </a:lnTo>
                  <a:cubicBezTo>
                    <a:pt x="279" y="1557"/>
                    <a:pt x="0" y="1279"/>
                    <a:pt x="0" y="937"/>
                  </a:cubicBezTo>
                  <a:lnTo>
                    <a:pt x="0" y="621"/>
                  </a:lnTo>
                  <a:cubicBezTo>
                    <a:pt x="0" y="279"/>
                    <a:pt x="279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5"/>
            <p:cNvSpPr/>
            <p:nvPr/>
          </p:nvSpPr>
          <p:spPr>
            <a:xfrm>
              <a:off x="737799" y="213096"/>
              <a:ext cx="475582" cy="258006"/>
            </a:xfrm>
            <a:custGeom>
              <a:avLst/>
              <a:gdLst/>
              <a:ahLst/>
              <a:cxnLst/>
              <a:rect l="l" t="t" r="r" b="b"/>
              <a:pathLst>
                <a:path w="6555" h="3556" fill="none" extrusionOk="0">
                  <a:moveTo>
                    <a:pt x="633" y="0"/>
                  </a:moveTo>
                  <a:lnTo>
                    <a:pt x="5935" y="0"/>
                  </a:lnTo>
                  <a:cubicBezTo>
                    <a:pt x="6277" y="0"/>
                    <a:pt x="6555" y="279"/>
                    <a:pt x="6555" y="620"/>
                  </a:cubicBezTo>
                  <a:lnTo>
                    <a:pt x="6555" y="2936"/>
                  </a:lnTo>
                  <a:cubicBezTo>
                    <a:pt x="6555" y="3278"/>
                    <a:pt x="6277" y="3556"/>
                    <a:pt x="5935" y="3556"/>
                  </a:cubicBezTo>
                  <a:lnTo>
                    <a:pt x="633" y="3556"/>
                  </a:lnTo>
                  <a:cubicBezTo>
                    <a:pt x="279" y="3556"/>
                    <a:pt x="0" y="3278"/>
                    <a:pt x="0" y="2936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2039571" y="356314"/>
              <a:ext cx="269025" cy="112968"/>
            </a:xfrm>
            <a:custGeom>
              <a:avLst/>
              <a:gdLst/>
              <a:ahLst/>
              <a:cxnLst/>
              <a:rect l="l" t="t" r="r" b="b"/>
              <a:pathLst>
                <a:path w="3708" h="1557" fill="none" extrusionOk="0">
                  <a:moveTo>
                    <a:pt x="620" y="0"/>
                  </a:moveTo>
                  <a:lnTo>
                    <a:pt x="3075" y="0"/>
                  </a:lnTo>
                  <a:cubicBezTo>
                    <a:pt x="3417" y="0"/>
                    <a:pt x="3708" y="278"/>
                    <a:pt x="3708" y="620"/>
                  </a:cubicBezTo>
                  <a:lnTo>
                    <a:pt x="3708" y="936"/>
                  </a:lnTo>
                  <a:cubicBezTo>
                    <a:pt x="3708" y="1278"/>
                    <a:pt x="3417" y="1556"/>
                    <a:pt x="3075" y="1556"/>
                  </a:cubicBezTo>
                  <a:lnTo>
                    <a:pt x="620" y="1556"/>
                  </a:lnTo>
                  <a:cubicBezTo>
                    <a:pt x="279" y="1556"/>
                    <a:pt x="0" y="1278"/>
                    <a:pt x="0" y="936"/>
                  </a:cubicBezTo>
                  <a:lnTo>
                    <a:pt x="0" y="620"/>
                  </a:lnTo>
                  <a:cubicBezTo>
                    <a:pt x="0" y="278"/>
                    <a:pt x="279" y="0"/>
                    <a:pt x="62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330780" y="744564"/>
              <a:ext cx="248855" cy="123996"/>
            </a:xfrm>
            <a:custGeom>
              <a:avLst/>
              <a:gdLst/>
              <a:ahLst/>
              <a:cxnLst/>
              <a:rect l="l" t="t" r="r" b="b"/>
              <a:pathLst>
                <a:path w="3430" h="1709" fill="none" extrusionOk="0">
                  <a:moveTo>
                    <a:pt x="633" y="1"/>
                  </a:moveTo>
                  <a:lnTo>
                    <a:pt x="2797" y="1"/>
                  </a:lnTo>
                  <a:cubicBezTo>
                    <a:pt x="3152" y="1"/>
                    <a:pt x="3430" y="279"/>
                    <a:pt x="3430" y="621"/>
                  </a:cubicBezTo>
                  <a:lnTo>
                    <a:pt x="3430" y="1076"/>
                  </a:lnTo>
                  <a:cubicBezTo>
                    <a:pt x="3430" y="1430"/>
                    <a:pt x="3152" y="1709"/>
                    <a:pt x="2797" y="1709"/>
                  </a:cubicBezTo>
                  <a:lnTo>
                    <a:pt x="633" y="1709"/>
                  </a:lnTo>
                  <a:cubicBezTo>
                    <a:pt x="292" y="1709"/>
                    <a:pt x="1" y="1430"/>
                    <a:pt x="1" y="1076"/>
                  </a:cubicBezTo>
                  <a:lnTo>
                    <a:pt x="1" y="621"/>
                  </a:lnTo>
                  <a:cubicBezTo>
                    <a:pt x="1" y="279"/>
                    <a:pt x="292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8403254" y="1150006"/>
              <a:ext cx="227742" cy="123996"/>
            </a:xfrm>
            <a:custGeom>
              <a:avLst/>
              <a:gdLst/>
              <a:ahLst/>
              <a:cxnLst/>
              <a:rect l="l" t="t" r="r" b="b"/>
              <a:pathLst>
                <a:path w="3139" h="1709" fill="none" extrusionOk="0">
                  <a:moveTo>
                    <a:pt x="633" y="1"/>
                  </a:moveTo>
                  <a:lnTo>
                    <a:pt x="2518" y="1"/>
                  </a:lnTo>
                  <a:cubicBezTo>
                    <a:pt x="2860" y="1"/>
                    <a:pt x="3138" y="279"/>
                    <a:pt x="3138" y="621"/>
                  </a:cubicBezTo>
                  <a:lnTo>
                    <a:pt x="3138" y="1076"/>
                  </a:lnTo>
                  <a:cubicBezTo>
                    <a:pt x="3138" y="1430"/>
                    <a:pt x="2860" y="1709"/>
                    <a:pt x="2518" y="1709"/>
                  </a:cubicBezTo>
                  <a:lnTo>
                    <a:pt x="633" y="1709"/>
                  </a:lnTo>
                  <a:cubicBezTo>
                    <a:pt x="279" y="1709"/>
                    <a:pt x="0" y="1430"/>
                    <a:pt x="0" y="1076"/>
                  </a:cubicBezTo>
                  <a:lnTo>
                    <a:pt x="0" y="621"/>
                  </a:lnTo>
                  <a:cubicBezTo>
                    <a:pt x="0" y="279"/>
                    <a:pt x="279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subTitle" idx="1"/>
          </p:nvPr>
        </p:nvSpPr>
        <p:spPr>
          <a:xfrm>
            <a:off x="720014" y="2634115"/>
            <a:ext cx="2305500" cy="9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ubTitle" idx="2"/>
          </p:nvPr>
        </p:nvSpPr>
        <p:spPr>
          <a:xfrm>
            <a:off x="3419250" y="2634115"/>
            <a:ext cx="2305500" cy="9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6"/>
          <p:cNvSpPr txBox="1">
            <a:spLocks noGrp="1"/>
          </p:cNvSpPr>
          <p:nvPr>
            <p:ph type="subTitle" idx="3"/>
          </p:nvPr>
        </p:nvSpPr>
        <p:spPr>
          <a:xfrm>
            <a:off x="6118486" y="2634115"/>
            <a:ext cx="2305500" cy="9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6"/>
          <p:cNvSpPr txBox="1">
            <a:spLocks noGrp="1"/>
          </p:cNvSpPr>
          <p:nvPr>
            <p:ph type="subTitle" idx="4"/>
          </p:nvPr>
        </p:nvSpPr>
        <p:spPr>
          <a:xfrm>
            <a:off x="720014" y="2103800"/>
            <a:ext cx="2305500" cy="411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22" name="Google Shape;222;p26"/>
          <p:cNvSpPr txBox="1">
            <a:spLocks noGrp="1"/>
          </p:cNvSpPr>
          <p:nvPr>
            <p:ph type="subTitle" idx="5"/>
          </p:nvPr>
        </p:nvSpPr>
        <p:spPr>
          <a:xfrm>
            <a:off x="3419250" y="2103800"/>
            <a:ext cx="2305500" cy="411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23" name="Google Shape;223;p26"/>
          <p:cNvSpPr txBox="1">
            <a:spLocks noGrp="1"/>
          </p:cNvSpPr>
          <p:nvPr>
            <p:ph type="subTitle" idx="6"/>
          </p:nvPr>
        </p:nvSpPr>
        <p:spPr>
          <a:xfrm>
            <a:off x="6118478" y="2103800"/>
            <a:ext cx="2305500" cy="411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24" name="Google Shape;224;p26"/>
          <p:cNvSpPr/>
          <p:nvPr/>
        </p:nvSpPr>
        <p:spPr>
          <a:xfrm rot="-5400000">
            <a:off x="7778826" y="-3217028"/>
            <a:ext cx="998680" cy="7094427"/>
          </a:xfrm>
          <a:custGeom>
            <a:avLst/>
            <a:gdLst/>
            <a:ahLst/>
            <a:cxnLst/>
            <a:rect l="l" t="t" r="r" b="b"/>
            <a:pathLst>
              <a:path w="44307" h="107349" extrusionOk="0">
                <a:moveTo>
                  <a:pt x="44306" y="1"/>
                </a:moveTo>
                <a:cubicBezTo>
                  <a:pt x="39711" y="1645"/>
                  <a:pt x="26746" y="7946"/>
                  <a:pt x="28534" y="26303"/>
                </a:cubicBezTo>
                <a:cubicBezTo>
                  <a:pt x="30703" y="48556"/>
                  <a:pt x="20814" y="57820"/>
                  <a:pt x="10285" y="64280"/>
                </a:cubicBezTo>
                <a:cubicBezTo>
                  <a:pt x="0" y="70594"/>
                  <a:pt x="11526" y="107348"/>
                  <a:pt x="42119" y="107348"/>
                </a:cubicBezTo>
                <a:cubicBezTo>
                  <a:pt x="42838" y="107348"/>
                  <a:pt x="43567" y="107328"/>
                  <a:pt x="44306" y="107287"/>
                </a:cubicBezTo>
                <a:lnTo>
                  <a:pt x="443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6"/>
          <p:cNvSpPr/>
          <p:nvPr/>
        </p:nvSpPr>
        <p:spPr>
          <a:xfrm rot="-5400000">
            <a:off x="2026601" y="1405797"/>
            <a:ext cx="1587927" cy="6615630"/>
          </a:xfrm>
          <a:custGeom>
            <a:avLst/>
            <a:gdLst/>
            <a:ahLst/>
            <a:cxnLst/>
            <a:rect l="l" t="t" r="r" b="b"/>
            <a:pathLst>
              <a:path w="44152" h="118666" extrusionOk="0">
                <a:moveTo>
                  <a:pt x="1" y="1"/>
                </a:moveTo>
                <a:lnTo>
                  <a:pt x="1" y="118665"/>
                </a:lnTo>
                <a:cubicBezTo>
                  <a:pt x="10885" y="117299"/>
                  <a:pt x="30895" y="113062"/>
                  <a:pt x="22469" y="100737"/>
                </a:cubicBezTo>
                <a:cubicBezTo>
                  <a:pt x="11113" y="84125"/>
                  <a:pt x="14558" y="57501"/>
                  <a:pt x="31157" y="39693"/>
                </a:cubicBezTo>
                <a:cubicBezTo>
                  <a:pt x="44151" y="25753"/>
                  <a:pt x="35496" y="7341"/>
                  <a:pt x="31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6"/>
          <p:cNvSpPr/>
          <p:nvPr/>
        </p:nvSpPr>
        <p:spPr>
          <a:xfrm>
            <a:off x="4423650" y="-190150"/>
            <a:ext cx="6179905" cy="793875"/>
          </a:xfrm>
          <a:custGeom>
            <a:avLst/>
            <a:gdLst/>
            <a:ahLst/>
            <a:cxnLst/>
            <a:rect l="l" t="t" r="r" b="b"/>
            <a:pathLst>
              <a:path w="197378" h="31755" extrusionOk="0">
                <a:moveTo>
                  <a:pt x="0" y="0"/>
                </a:moveTo>
                <a:cubicBezTo>
                  <a:pt x="4181" y="2103"/>
                  <a:pt x="15492" y="9680"/>
                  <a:pt x="25083" y="12616"/>
                </a:cubicBezTo>
                <a:cubicBezTo>
                  <a:pt x="34674" y="15552"/>
                  <a:pt x="44869" y="17828"/>
                  <a:pt x="57546" y="17614"/>
                </a:cubicBezTo>
                <a:cubicBezTo>
                  <a:pt x="70223" y="17400"/>
                  <a:pt x="88874" y="11438"/>
                  <a:pt x="101145" y="11330"/>
                </a:cubicBezTo>
                <a:cubicBezTo>
                  <a:pt x="113416" y="11222"/>
                  <a:pt x="122057" y="14069"/>
                  <a:pt x="131174" y="16966"/>
                </a:cubicBezTo>
                <a:cubicBezTo>
                  <a:pt x="140291" y="19863"/>
                  <a:pt x="147143" y="26246"/>
                  <a:pt x="155847" y="28711"/>
                </a:cubicBezTo>
                <a:cubicBezTo>
                  <a:pt x="164551" y="31176"/>
                  <a:pt x="176475" y="31755"/>
                  <a:pt x="183397" y="31755"/>
                </a:cubicBezTo>
                <a:cubicBezTo>
                  <a:pt x="190319" y="31755"/>
                  <a:pt x="195048" y="29218"/>
                  <a:pt x="197378" y="2871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Google Shape;227;p26"/>
          <p:cNvSpPr/>
          <p:nvPr/>
        </p:nvSpPr>
        <p:spPr>
          <a:xfrm>
            <a:off x="-487237" y="4340468"/>
            <a:ext cx="6615599" cy="909877"/>
          </a:xfrm>
          <a:custGeom>
            <a:avLst/>
            <a:gdLst/>
            <a:ahLst/>
            <a:cxnLst/>
            <a:rect l="l" t="t" r="r" b="b"/>
            <a:pathLst>
              <a:path w="205901" h="24074" extrusionOk="0">
                <a:moveTo>
                  <a:pt x="0" y="3680"/>
                </a:moveTo>
                <a:cubicBezTo>
                  <a:pt x="4570" y="3087"/>
                  <a:pt x="16944" y="387"/>
                  <a:pt x="27418" y="120"/>
                </a:cubicBezTo>
                <a:cubicBezTo>
                  <a:pt x="37893" y="-147"/>
                  <a:pt x="48615" y="-147"/>
                  <a:pt x="62847" y="2078"/>
                </a:cubicBezTo>
                <a:cubicBezTo>
                  <a:pt x="77079" y="4303"/>
                  <a:pt x="98272" y="11540"/>
                  <a:pt x="112812" y="13469"/>
                </a:cubicBezTo>
                <a:cubicBezTo>
                  <a:pt x="127352" y="15398"/>
                  <a:pt x="139023" y="14894"/>
                  <a:pt x="150086" y="13650"/>
                </a:cubicBezTo>
                <a:cubicBezTo>
                  <a:pt x="161149" y="12406"/>
                  <a:pt x="171788" y="6691"/>
                  <a:pt x="179192" y="6006"/>
                </a:cubicBezTo>
                <a:cubicBezTo>
                  <a:pt x="186596" y="5321"/>
                  <a:pt x="190060" y="6530"/>
                  <a:pt x="194511" y="9541"/>
                </a:cubicBezTo>
                <a:cubicBezTo>
                  <a:pt x="198963" y="12552"/>
                  <a:pt x="204003" y="21652"/>
                  <a:pt x="205901" y="2407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Google Shape;228;p26"/>
          <p:cNvSpPr/>
          <p:nvPr/>
        </p:nvSpPr>
        <p:spPr>
          <a:xfrm rot="-4527424">
            <a:off x="8045554" y="4250843"/>
            <a:ext cx="1196308" cy="1248589"/>
          </a:xfrm>
          <a:custGeom>
            <a:avLst/>
            <a:gdLst/>
            <a:ahLst/>
            <a:cxnLst/>
            <a:rect l="l" t="t" r="r" b="b"/>
            <a:pathLst>
              <a:path w="40295" h="42056" extrusionOk="0">
                <a:moveTo>
                  <a:pt x="1" y="1"/>
                </a:moveTo>
                <a:lnTo>
                  <a:pt x="1" y="42055"/>
                </a:lnTo>
                <a:lnTo>
                  <a:pt x="40295" y="42055"/>
                </a:lnTo>
                <a:cubicBezTo>
                  <a:pt x="37995" y="17789"/>
                  <a:pt x="14210" y="5325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"/>
          <p:cNvSpPr/>
          <p:nvPr/>
        </p:nvSpPr>
        <p:spPr>
          <a:xfrm rot="685693">
            <a:off x="7213383" y="4079197"/>
            <a:ext cx="2434793" cy="1587896"/>
          </a:xfrm>
          <a:custGeom>
            <a:avLst/>
            <a:gdLst/>
            <a:ahLst/>
            <a:cxnLst/>
            <a:rect l="l" t="t" r="r" b="b"/>
            <a:pathLst>
              <a:path w="82011" h="53485" extrusionOk="0">
                <a:moveTo>
                  <a:pt x="82011" y="0"/>
                </a:moveTo>
                <a:cubicBezTo>
                  <a:pt x="55896" y="0"/>
                  <a:pt x="40504" y="31972"/>
                  <a:pt x="17829" y="44927"/>
                </a:cubicBezTo>
                <a:cubicBezTo>
                  <a:pt x="12105" y="48197"/>
                  <a:pt x="6592" y="53485"/>
                  <a:pt x="0" y="53485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/>
          <p:nvPr/>
        </p:nvSpPr>
        <p:spPr>
          <a:xfrm rot="4081300" flipH="1">
            <a:off x="-799296" y="-2394104"/>
            <a:ext cx="2811097" cy="5867215"/>
          </a:xfrm>
          <a:custGeom>
            <a:avLst/>
            <a:gdLst/>
            <a:ahLst/>
            <a:cxnLst/>
            <a:rect l="l" t="t" r="r" b="b"/>
            <a:pathLst>
              <a:path w="44307" h="107349" extrusionOk="0">
                <a:moveTo>
                  <a:pt x="44306" y="1"/>
                </a:moveTo>
                <a:cubicBezTo>
                  <a:pt x="39711" y="1645"/>
                  <a:pt x="26746" y="7946"/>
                  <a:pt x="28534" y="26303"/>
                </a:cubicBezTo>
                <a:cubicBezTo>
                  <a:pt x="30703" y="48556"/>
                  <a:pt x="20814" y="57820"/>
                  <a:pt x="10285" y="64280"/>
                </a:cubicBezTo>
                <a:cubicBezTo>
                  <a:pt x="0" y="70594"/>
                  <a:pt x="11526" y="107348"/>
                  <a:pt x="42119" y="107348"/>
                </a:cubicBezTo>
                <a:cubicBezTo>
                  <a:pt x="42838" y="107348"/>
                  <a:pt x="43567" y="107328"/>
                  <a:pt x="44306" y="107287"/>
                </a:cubicBezTo>
                <a:lnTo>
                  <a:pt x="443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7"/>
          <p:cNvSpPr/>
          <p:nvPr/>
        </p:nvSpPr>
        <p:spPr>
          <a:xfrm rot="3178257" flipH="1">
            <a:off x="7135885" y="1482815"/>
            <a:ext cx="3028110" cy="4752413"/>
          </a:xfrm>
          <a:custGeom>
            <a:avLst/>
            <a:gdLst/>
            <a:ahLst/>
            <a:cxnLst/>
            <a:rect l="l" t="t" r="r" b="b"/>
            <a:pathLst>
              <a:path w="44152" h="118666" extrusionOk="0">
                <a:moveTo>
                  <a:pt x="1" y="1"/>
                </a:moveTo>
                <a:lnTo>
                  <a:pt x="1" y="118665"/>
                </a:lnTo>
                <a:cubicBezTo>
                  <a:pt x="10885" y="117299"/>
                  <a:pt x="30895" y="113062"/>
                  <a:pt x="22469" y="100737"/>
                </a:cubicBezTo>
                <a:cubicBezTo>
                  <a:pt x="11113" y="84125"/>
                  <a:pt x="14558" y="57501"/>
                  <a:pt x="31157" y="39693"/>
                </a:cubicBezTo>
                <a:cubicBezTo>
                  <a:pt x="44151" y="25753"/>
                  <a:pt x="35496" y="7341"/>
                  <a:pt x="31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7"/>
          <p:cNvSpPr/>
          <p:nvPr/>
        </p:nvSpPr>
        <p:spPr>
          <a:xfrm flipH="1">
            <a:off x="6840713" y="1740668"/>
            <a:ext cx="2391175" cy="3450575"/>
          </a:xfrm>
          <a:custGeom>
            <a:avLst/>
            <a:gdLst/>
            <a:ahLst/>
            <a:cxnLst/>
            <a:rect l="l" t="t" r="r" b="b"/>
            <a:pathLst>
              <a:path w="95647" h="138023" extrusionOk="0">
                <a:moveTo>
                  <a:pt x="38" y="0"/>
                </a:moveTo>
                <a:cubicBezTo>
                  <a:pt x="5939" y="1477"/>
                  <a:pt x="8884" y="9434"/>
                  <a:pt x="9743" y="15456"/>
                </a:cubicBezTo>
                <a:cubicBezTo>
                  <a:pt x="13931" y="44822"/>
                  <a:pt x="-8417" y="77130"/>
                  <a:pt x="3632" y="104236"/>
                </a:cubicBezTo>
                <a:cubicBezTo>
                  <a:pt x="7950" y="113951"/>
                  <a:pt x="17817" y="121928"/>
                  <a:pt x="28074" y="124724"/>
                </a:cubicBezTo>
                <a:cubicBezTo>
                  <a:pt x="44191" y="129118"/>
                  <a:pt x="61524" y="126137"/>
                  <a:pt x="78035" y="128677"/>
                </a:cubicBezTo>
                <a:cubicBezTo>
                  <a:pt x="84604" y="129688"/>
                  <a:pt x="89706" y="135044"/>
                  <a:pt x="95647" y="138023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Google Shape;234;p27"/>
          <p:cNvSpPr/>
          <p:nvPr/>
        </p:nvSpPr>
        <p:spPr>
          <a:xfrm rot="884946" flipH="1">
            <a:off x="-15093" y="-596822"/>
            <a:ext cx="2210639" cy="3065509"/>
          </a:xfrm>
          <a:custGeom>
            <a:avLst/>
            <a:gdLst/>
            <a:ahLst/>
            <a:cxnLst/>
            <a:rect l="l" t="t" r="r" b="b"/>
            <a:pathLst>
              <a:path w="88421" h="122614" extrusionOk="0">
                <a:moveTo>
                  <a:pt x="0" y="47"/>
                </a:moveTo>
                <a:cubicBezTo>
                  <a:pt x="10507" y="47"/>
                  <a:pt x="21615" y="-140"/>
                  <a:pt x="31271" y="4001"/>
                </a:cubicBezTo>
                <a:cubicBezTo>
                  <a:pt x="48089" y="11214"/>
                  <a:pt x="64305" y="25459"/>
                  <a:pt x="70090" y="42820"/>
                </a:cubicBezTo>
                <a:cubicBezTo>
                  <a:pt x="76893" y="63236"/>
                  <a:pt x="71162" y="86649"/>
                  <a:pt x="78716" y="106799"/>
                </a:cubicBezTo>
                <a:cubicBezTo>
                  <a:pt x="80887" y="112591"/>
                  <a:pt x="82887" y="119851"/>
                  <a:pt x="88421" y="12261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Google Shape;235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7"/>
          <p:cNvSpPr txBox="1">
            <a:spLocks noGrp="1"/>
          </p:cNvSpPr>
          <p:nvPr>
            <p:ph type="subTitle" idx="1"/>
          </p:nvPr>
        </p:nvSpPr>
        <p:spPr>
          <a:xfrm>
            <a:off x="2110311" y="2300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7"/>
          <p:cNvSpPr txBox="1">
            <a:spLocks noGrp="1"/>
          </p:cNvSpPr>
          <p:nvPr>
            <p:ph type="subTitle" idx="2"/>
          </p:nvPr>
        </p:nvSpPr>
        <p:spPr>
          <a:xfrm>
            <a:off x="5055489" y="2300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7"/>
          <p:cNvSpPr txBox="1">
            <a:spLocks noGrp="1"/>
          </p:cNvSpPr>
          <p:nvPr>
            <p:ph type="subTitle" idx="3"/>
          </p:nvPr>
        </p:nvSpPr>
        <p:spPr>
          <a:xfrm>
            <a:off x="2110311" y="37905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7"/>
          <p:cNvSpPr txBox="1">
            <a:spLocks noGrp="1"/>
          </p:cNvSpPr>
          <p:nvPr>
            <p:ph type="subTitle" idx="4"/>
          </p:nvPr>
        </p:nvSpPr>
        <p:spPr>
          <a:xfrm>
            <a:off x="5055489" y="37905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subTitle" idx="5"/>
          </p:nvPr>
        </p:nvSpPr>
        <p:spPr>
          <a:xfrm>
            <a:off x="2110311" y="1794500"/>
            <a:ext cx="1978200" cy="411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41" name="Google Shape;241;p27"/>
          <p:cNvSpPr txBox="1">
            <a:spLocks noGrp="1"/>
          </p:cNvSpPr>
          <p:nvPr>
            <p:ph type="subTitle" idx="6"/>
          </p:nvPr>
        </p:nvSpPr>
        <p:spPr>
          <a:xfrm>
            <a:off x="2110311" y="3285075"/>
            <a:ext cx="1978200" cy="411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42" name="Google Shape;242;p27"/>
          <p:cNvSpPr txBox="1">
            <a:spLocks noGrp="1"/>
          </p:cNvSpPr>
          <p:nvPr>
            <p:ph type="subTitle" idx="7"/>
          </p:nvPr>
        </p:nvSpPr>
        <p:spPr>
          <a:xfrm>
            <a:off x="5055486" y="1794500"/>
            <a:ext cx="1978200" cy="411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subTitle" idx="8"/>
          </p:nvPr>
        </p:nvSpPr>
        <p:spPr>
          <a:xfrm>
            <a:off x="5055486" y="3285075"/>
            <a:ext cx="1978200" cy="411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8"/>
          <p:cNvSpPr txBox="1">
            <a:spLocks noGrp="1"/>
          </p:cNvSpPr>
          <p:nvPr>
            <p:ph type="subTitle" idx="1"/>
          </p:nvPr>
        </p:nvSpPr>
        <p:spPr>
          <a:xfrm>
            <a:off x="720000" y="2225401"/>
            <a:ext cx="2222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8"/>
          <p:cNvSpPr txBox="1">
            <a:spLocks noGrp="1"/>
          </p:cNvSpPr>
          <p:nvPr>
            <p:ph type="subTitle" idx="2"/>
          </p:nvPr>
        </p:nvSpPr>
        <p:spPr>
          <a:xfrm>
            <a:off x="3483301" y="2225401"/>
            <a:ext cx="2222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8"/>
          <p:cNvSpPr txBox="1">
            <a:spLocks noGrp="1"/>
          </p:cNvSpPr>
          <p:nvPr>
            <p:ph type="subTitle" idx="3"/>
          </p:nvPr>
        </p:nvSpPr>
        <p:spPr>
          <a:xfrm>
            <a:off x="720000" y="3579425"/>
            <a:ext cx="2222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8"/>
          <p:cNvSpPr txBox="1">
            <a:spLocks noGrp="1"/>
          </p:cNvSpPr>
          <p:nvPr>
            <p:ph type="subTitle" idx="4"/>
          </p:nvPr>
        </p:nvSpPr>
        <p:spPr>
          <a:xfrm>
            <a:off x="3483301" y="3579425"/>
            <a:ext cx="2222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8"/>
          <p:cNvSpPr txBox="1">
            <a:spLocks noGrp="1"/>
          </p:cNvSpPr>
          <p:nvPr>
            <p:ph type="subTitle" idx="5"/>
          </p:nvPr>
        </p:nvSpPr>
        <p:spPr>
          <a:xfrm>
            <a:off x="6246603" y="2225401"/>
            <a:ext cx="2222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8"/>
          <p:cNvSpPr txBox="1">
            <a:spLocks noGrp="1"/>
          </p:cNvSpPr>
          <p:nvPr>
            <p:ph type="subTitle" idx="6"/>
          </p:nvPr>
        </p:nvSpPr>
        <p:spPr>
          <a:xfrm>
            <a:off x="6246603" y="3579425"/>
            <a:ext cx="2222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subTitle" idx="7"/>
          </p:nvPr>
        </p:nvSpPr>
        <p:spPr>
          <a:xfrm>
            <a:off x="724363" y="1732800"/>
            <a:ext cx="2213400" cy="411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53" name="Google Shape;253;p28"/>
          <p:cNvSpPr txBox="1">
            <a:spLocks noGrp="1"/>
          </p:cNvSpPr>
          <p:nvPr>
            <p:ph type="subTitle" idx="8"/>
          </p:nvPr>
        </p:nvSpPr>
        <p:spPr>
          <a:xfrm>
            <a:off x="3487665" y="1732800"/>
            <a:ext cx="2213400" cy="411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subTitle" idx="9"/>
          </p:nvPr>
        </p:nvSpPr>
        <p:spPr>
          <a:xfrm>
            <a:off x="6250966" y="1732800"/>
            <a:ext cx="2213400" cy="411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subTitle" idx="13"/>
          </p:nvPr>
        </p:nvSpPr>
        <p:spPr>
          <a:xfrm>
            <a:off x="724363" y="3086800"/>
            <a:ext cx="2213400" cy="411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subTitle" idx="14"/>
          </p:nvPr>
        </p:nvSpPr>
        <p:spPr>
          <a:xfrm>
            <a:off x="3487665" y="3086800"/>
            <a:ext cx="2213400" cy="411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subTitle" idx="15"/>
          </p:nvPr>
        </p:nvSpPr>
        <p:spPr>
          <a:xfrm>
            <a:off x="6250966" y="3086800"/>
            <a:ext cx="2213400" cy="411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58" name="Google Shape;258;p28"/>
          <p:cNvSpPr/>
          <p:nvPr/>
        </p:nvSpPr>
        <p:spPr>
          <a:xfrm rot="5400000" flipH="1">
            <a:off x="296343" y="-1410630"/>
            <a:ext cx="1101472" cy="3900258"/>
          </a:xfrm>
          <a:custGeom>
            <a:avLst/>
            <a:gdLst/>
            <a:ahLst/>
            <a:cxnLst/>
            <a:rect l="l" t="t" r="r" b="b"/>
            <a:pathLst>
              <a:path w="44307" h="107349" extrusionOk="0">
                <a:moveTo>
                  <a:pt x="44306" y="1"/>
                </a:moveTo>
                <a:cubicBezTo>
                  <a:pt x="39711" y="1645"/>
                  <a:pt x="26746" y="7946"/>
                  <a:pt x="28534" y="26303"/>
                </a:cubicBezTo>
                <a:cubicBezTo>
                  <a:pt x="30703" y="48556"/>
                  <a:pt x="20814" y="57820"/>
                  <a:pt x="10285" y="64280"/>
                </a:cubicBezTo>
                <a:cubicBezTo>
                  <a:pt x="0" y="70594"/>
                  <a:pt x="11526" y="107348"/>
                  <a:pt x="42119" y="107348"/>
                </a:cubicBezTo>
                <a:cubicBezTo>
                  <a:pt x="42838" y="107348"/>
                  <a:pt x="43567" y="107328"/>
                  <a:pt x="44306" y="107287"/>
                </a:cubicBezTo>
                <a:lnTo>
                  <a:pt x="443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8"/>
          <p:cNvSpPr/>
          <p:nvPr/>
        </p:nvSpPr>
        <p:spPr>
          <a:xfrm>
            <a:off x="-487900" y="-174250"/>
            <a:ext cx="3429868" cy="1157674"/>
          </a:xfrm>
          <a:custGeom>
            <a:avLst/>
            <a:gdLst/>
            <a:ahLst/>
            <a:cxnLst/>
            <a:rect l="l" t="t" r="r" b="b"/>
            <a:pathLst>
              <a:path w="144766" h="42542" extrusionOk="0">
                <a:moveTo>
                  <a:pt x="0" y="37083"/>
                </a:moveTo>
                <a:cubicBezTo>
                  <a:pt x="8179" y="41173"/>
                  <a:pt x="18423" y="44254"/>
                  <a:pt x="27099" y="41362"/>
                </a:cubicBezTo>
                <a:cubicBezTo>
                  <a:pt x="32774" y="39470"/>
                  <a:pt x="36418" y="33825"/>
                  <a:pt x="40648" y="29595"/>
                </a:cubicBezTo>
                <a:cubicBezTo>
                  <a:pt x="48031" y="22212"/>
                  <a:pt x="59153" y="18626"/>
                  <a:pt x="69530" y="17472"/>
                </a:cubicBezTo>
                <a:cubicBezTo>
                  <a:pt x="89613" y="15238"/>
                  <a:pt x="110333" y="20726"/>
                  <a:pt x="130147" y="16759"/>
                </a:cubicBezTo>
                <a:cubicBezTo>
                  <a:pt x="137416" y="15304"/>
                  <a:pt x="141455" y="6632"/>
                  <a:pt x="144766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Google Shape;260;p28"/>
          <p:cNvSpPr/>
          <p:nvPr/>
        </p:nvSpPr>
        <p:spPr>
          <a:xfrm rot="-4527424">
            <a:off x="8045554" y="4250843"/>
            <a:ext cx="1196308" cy="1248589"/>
          </a:xfrm>
          <a:custGeom>
            <a:avLst/>
            <a:gdLst/>
            <a:ahLst/>
            <a:cxnLst/>
            <a:rect l="l" t="t" r="r" b="b"/>
            <a:pathLst>
              <a:path w="40295" h="42056" extrusionOk="0">
                <a:moveTo>
                  <a:pt x="1" y="1"/>
                </a:moveTo>
                <a:lnTo>
                  <a:pt x="1" y="42055"/>
                </a:lnTo>
                <a:lnTo>
                  <a:pt x="40295" y="42055"/>
                </a:lnTo>
                <a:cubicBezTo>
                  <a:pt x="37995" y="17789"/>
                  <a:pt x="14210" y="5325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8"/>
          <p:cNvSpPr/>
          <p:nvPr/>
        </p:nvSpPr>
        <p:spPr>
          <a:xfrm rot="685693">
            <a:off x="6908583" y="4263226"/>
            <a:ext cx="2434793" cy="1587896"/>
          </a:xfrm>
          <a:custGeom>
            <a:avLst/>
            <a:gdLst/>
            <a:ahLst/>
            <a:cxnLst/>
            <a:rect l="l" t="t" r="r" b="b"/>
            <a:pathLst>
              <a:path w="82011" h="53485" extrusionOk="0">
                <a:moveTo>
                  <a:pt x="82011" y="0"/>
                </a:moveTo>
                <a:cubicBezTo>
                  <a:pt x="55896" y="0"/>
                  <a:pt x="40504" y="31972"/>
                  <a:pt x="17829" y="44927"/>
                </a:cubicBezTo>
                <a:cubicBezTo>
                  <a:pt x="12105" y="48197"/>
                  <a:pt x="6592" y="53485"/>
                  <a:pt x="0" y="53485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>
            <a:spLocks noGrp="1"/>
          </p:cNvSpPr>
          <p:nvPr>
            <p:ph type="title" hasCustomPrompt="1"/>
          </p:nvPr>
        </p:nvSpPr>
        <p:spPr>
          <a:xfrm>
            <a:off x="4394775" y="943150"/>
            <a:ext cx="4026600" cy="73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29"/>
          <p:cNvSpPr txBox="1">
            <a:spLocks noGrp="1"/>
          </p:cNvSpPr>
          <p:nvPr>
            <p:ph type="subTitle" idx="1"/>
          </p:nvPr>
        </p:nvSpPr>
        <p:spPr>
          <a:xfrm>
            <a:off x="4394775" y="1479679"/>
            <a:ext cx="40266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29"/>
          <p:cNvSpPr txBox="1">
            <a:spLocks noGrp="1"/>
          </p:cNvSpPr>
          <p:nvPr>
            <p:ph type="title" idx="2" hasCustomPrompt="1"/>
          </p:nvPr>
        </p:nvSpPr>
        <p:spPr>
          <a:xfrm>
            <a:off x="4394775" y="2093362"/>
            <a:ext cx="4026600" cy="73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6" name="Google Shape;266;p29"/>
          <p:cNvSpPr txBox="1">
            <a:spLocks noGrp="1"/>
          </p:cNvSpPr>
          <p:nvPr>
            <p:ph type="subTitle" idx="3"/>
          </p:nvPr>
        </p:nvSpPr>
        <p:spPr>
          <a:xfrm>
            <a:off x="4394775" y="2679539"/>
            <a:ext cx="40266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29"/>
          <p:cNvSpPr txBox="1">
            <a:spLocks noGrp="1"/>
          </p:cNvSpPr>
          <p:nvPr>
            <p:ph type="title" idx="4" hasCustomPrompt="1"/>
          </p:nvPr>
        </p:nvSpPr>
        <p:spPr>
          <a:xfrm>
            <a:off x="4394775" y="3243575"/>
            <a:ext cx="4026600" cy="73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29"/>
          <p:cNvSpPr txBox="1">
            <a:spLocks noGrp="1"/>
          </p:cNvSpPr>
          <p:nvPr>
            <p:ph type="subTitle" idx="5"/>
          </p:nvPr>
        </p:nvSpPr>
        <p:spPr>
          <a:xfrm>
            <a:off x="4394775" y="3879400"/>
            <a:ext cx="40266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29"/>
          <p:cNvSpPr/>
          <p:nvPr/>
        </p:nvSpPr>
        <p:spPr>
          <a:xfrm rot="-5400000">
            <a:off x="7917973" y="-1486830"/>
            <a:ext cx="1101472" cy="3900258"/>
          </a:xfrm>
          <a:custGeom>
            <a:avLst/>
            <a:gdLst/>
            <a:ahLst/>
            <a:cxnLst/>
            <a:rect l="l" t="t" r="r" b="b"/>
            <a:pathLst>
              <a:path w="44307" h="107349" extrusionOk="0">
                <a:moveTo>
                  <a:pt x="44306" y="1"/>
                </a:moveTo>
                <a:cubicBezTo>
                  <a:pt x="39711" y="1645"/>
                  <a:pt x="26746" y="7946"/>
                  <a:pt x="28534" y="26303"/>
                </a:cubicBezTo>
                <a:cubicBezTo>
                  <a:pt x="30703" y="48556"/>
                  <a:pt x="20814" y="57820"/>
                  <a:pt x="10285" y="64280"/>
                </a:cubicBezTo>
                <a:cubicBezTo>
                  <a:pt x="0" y="70594"/>
                  <a:pt x="11526" y="107348"/>
                  <a:pt x="42119" y="107348"/>
                </a:cubicBezTo>
                <a:cubicBezTo>
                  <a:pt x="42838" y="107348"/>
                  <a:pt x="43567" y="107328"/>
                  <a:pt x="44306" y="107287"/>
                </a:cubicBezTo>
                <a:lnTo>
                  <a:pt x="443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9"/>
          <p:cNvSpPr/>
          <p:nvPr/>
        </p:nvSpPr>
        <p:spPr>
          <a:xfrm flipH="1">
            <a:off x="6184538" y="-156325"/>
            <a:ext cx="3619150" cy="1063550"/>
          </a:xfrm>
          <a:custGeom>
            <a:avLst/>
            <a:gdLst/>
            <a:ahLst/>
            <a:cxnLst/>
            <a:rect l="l" t="t" r="r" b="b"/>
            <a:pathLst>
              <a:path w="144766" h="42542" extrusionOk="0">
                <a:moveTo>
                  <a:pt x="0" y="37083"/>
                </a:moveTo>
                <a:cubicBezTo>
                  <a:pt x="8179" y="41173"/>
                  <a:pt x="18423" y="44254"/>
                  <a:pt x="27099" y="41362"/>
                </a:cubicBezTo>
                <a:cubicBezTo>
                  <a:pt x="32774" y="39470"/>
                  <a:pt x="36418" y="33825"/>
                  <a:pt x="40648" y="29595"/>
                </a:cubicBezTo>
                <a:cubicBezTo>
                  <a:pt x="48031" y="22212"/>
                  <a:pt x="59153" y="18626"/>
                  <a:pt x="69530" y="17472"/>
                </a:cubicBezTo>
                <a:cubicBezTo>
                  <a:pt x="89613" y="15238"/>
                  <a:pt x="110333" y="20726"/>
                  <a:pt x="130147" y="16759"/>
                </a:cubicBezTo>
                <a:cubicBezTo>
                  <a:pt x="137416" y="15304"/>
                  <a:pt x="141455" y="6632"/>
                  <a:pt x="144766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Google Shape;271;p29"/>
          <p:cNvSpPr/>
          <p:nvPr/>
        </p:nvSpPr>
        <p:spPr>
          <a:xfrm rot="5400000">
            <a:off x="8046622" y="4253144"/>
            <a:ext cx="1924072" cy="1276534"/>
          </a:xfrm>
          <a:custGeom>
            <a:avLst/>
            <a:gdLst/>
            <a:ahLst/>
            <a:cxnLst/>
            <a:rect l="l" t="t" r="r" b="b"/>
            <a:pathLst>
              <a:path w="36941" h="45493" extrusionOk="0">
                <a:moveTo>
                  <a:pt x="1" y="1"/>
                </a:moveTo>
                <a:cubicBezTo>
                  <a:pt x="404" y="12011"/>
                  <a:pt x="4960" y="38883"/>
                  <a:pt x="36941" y="45493"/>
                </a:cubicBezTo>
                <a:lnTo>
                  <a:pt x="3694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9"/>
          <p:cNvSpPr/>
          <p:nvPr/>
        </p:nvSpPr>
        <p:spPr>
          <a:xfrm>
            <a:off x="8085275" y="3929375"/>
            <a:ext cx="1488675" cy="1711525"/>
          </a:xfrm>
          <a:custGeom>
            <a:avLst/>
            <a:gdLst/>
            <a:ahLst/>
            <a:cxnLst/>
            <a:rect l="l" t="t" r="r" b="b"/>
            <a:pathLst>
              <a:path w="59547" h="68461" extrusionOk="0">
                <a:moveTo>
                  <a:pt x="59547" y="0"/>
                </a:moveTo>
                <a:cubicBezTo>
                  <a:pt x="35787" y="0"/>
                  <a:pt x="27093" y="34834"/>
                  <a:pt x="12836" y="53841"/>
                </a:cubicBezTo>
                <a:cubicBezTo>
                  <a:pt x="8945" y="59029"/>
                  <a:pt x="5799" y="65558"/>
                  <a:pt x="0" y="6846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/>
          <p:cNvSpPr txBox="1">
            <a:spLocks noGrp="1"/>
          </p:cNvSpPr>
          <p:nvPr>
            <p:ph type="title" hasCustomPrompt="1"/>
          </p:nvPr>
        </p:nvSpPr>
        <p:spPr>
          <a:xfrm>
            <a:off x="985963" y="2040763"/>
            <a:ext cx="1685700" cy="80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30"/>
          <p:cNvSpPr txBox="1">
            <a:spLocks noGrp="1"/>
          </p:cNvSpPr>
          <p:nvPr>
            <p:ph type="subTitle" idx="1"/>
          </p:nvPr>
        </p:nvSpPr>
        <p:spPr>
          <a:xfrm>
            <a:off x="3492325" y="2038075"/>
            <a:ext cx="23169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6" name="Google Shape;276;p30"/>
          <p:cNvSpPr txBox="1">
            <a:spLocks noGrp="1"/>
          </p:cNvSpPr>
          <p:nvPr>
            <p:ph type="subTitle" idx="2"/>
          </p:nvPr>
        </p:nvSpPr>
        <p:spPr>
          <a:xfrm>
            <a:off x="3492325" y="1617250"/>
            <a:ext cx="2316900" cy="3657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30"/>
          <p:cNvSpPr txBox="1">
            <a:spLocks noGrp="1"/>
          </p:cNvSpPr>
          <p:nvPr>
            <p:ph type="title" idx="3" hasCustomPrompt="1"/>
          </p:nvPr>
        </p:nvSpPr>
        <p:spPr>
          <a:xfrm>
            <a:off x="2410975" y="3308704"/>
            <a:ext cx="1397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30"/>
          <p:cNvSpPr txBox="1">
            <a:spLocks noGrp="1"/>
          </p:cNvSpPr>
          <p:nvPr>
            <p:ph type="subTitle" idx="4"/>
          </p:nvPr>
        </p:nvSpPr>
        <p:spPr>
          <a:xfrm>
            <a:off x="6068321" y="2038075"/>
            <a:ext cx="23169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9" name="Google Shape;279;p30"/>
          <p:cNvSpPr txBox="1">
            <a:spLocks noGrp="1"/>
          </p:cNvSpPr>
          <p:nvPr>
            <p:ph type="subTitle" idx="5"/>
          </p:nvPr>
        </p:nvSpPr>
        <p:spPr>
          <a:xfrm>
            <a:off x="6068321" y="1617250"/>
            <a:ext cx="2316900" cy="3657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title" idx="6" hasCustomPrompt="1"/>
          </p:nvPr>
        </p:nvSpPr>
        <p:spPr>
          <a:xfrm>
            <a:off x="1255243" y="3749882"/>
            <a:ext cx="10533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1" name="Google Shape;281;p30"/>
          <p:cNvSpPr txBox="1">
            <a:spLocks noGrp="1"/>
          </p:cNvSpPr>
          <p:nvPr>
            <p:ph type="subTitle" idx="7"/>
          </p:nvPr>
        </p:nvSpPr>
        <p:spPr>
          <a:xfrm>
            <a:off x="5004591" y="3548350"/>
            <a:ext cx="23169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subTitle" idx="8"/>
          </p:nvPr>
        </p:nvSpPr>
        <p:spPr>
          <a:xfrm>
            <a:off x="5004591" y="3127525"/>
            <a:ext cx="2316900" cy="3657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30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30"/>
          <p:cNvSpPr/>
          <p:nvPr/>
        </p:nvSpPr>
        <p:spPr>
          <a:xfrm rot="5400000">
            <a:off x="-78324" y="-57038"/>
            <a:ext cx="1179838" cy="1231400"/>
          </a:xfrm>
          <a:custGeom>
            <a:avLst/>
            <a:gdLst/>
            <a:ahLst/>
            <a:cxnLst/>
            <a:rect l="l" t="t" r="r" b="b"/>
            <a:pathLst>
              <a:path w="40295" h="42056" extrusionOk="0">
                <a:moveTo>
                  <a:pt x="1" y="1"/>
                </a:moveTo>
                <a:lnTo>
                  <a:pt x="1" y="42055"/>
                </a:lnTo>
                <a:lnTo>
                  <a:pt x="40295" y="42055"/>
                </a:lnTo>
                <a:cubicBezTo>
                  <a:pt x="37995" y="17789"/>
                  <a:pt x="14210" y="5325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0"/>
          <p:cNvSpPr/>
          <p:nvPr/>
        </p:nvSpPr>
        <p:spPr>
          <a:xfrm rot="10800000" flipH="1">
            <a:off x="-450075" y="-92188"/>
            <a:ext cx="2027869" cy="1263371"/>
          </a:xfrm>
          <a:custGeom>
            <a:avLst/>
            <a:gdLst/>
            <a:ahLst/>
            <a:cxnLst/>
            <a:rect l="l" t="t" r="r" b="b"/>
            <a:pathLst>
              <a:path w="65252" h="40649" extrusionOk="0">
                <a:moveTo>
                  <a:pt x="0" y="0"/>
                </a:moveTo>
                <a:cubicBezTo>
                  <a:pt x="6227" y="0"/>
                  <a:pt x="12845" y="1075"/>
                  <a:pt x="18185" y="4279"/>
                </a:cubicBezTo>
                <a:cubicBezTo>
                  <a:pt x="28562" y="10506"/>
                  <a:pt x="34172" y="22696"/>
                  <a:pt x="43858" y="29952"/>
                </a:cubicBezTo>
                <a:cubicBezTo>
                  <a:pt x="50239" y="34732"/>
                  <a:pt x="58121" y="37083"/>
                  <a:pt x="65252" y="40649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30"/>
          <p:cNvSpPr/>
          <p:nvPr/>
        </p:nvSpPr>
        <p:spPr>
          <a:xfrm rot="5400000" flipH="1">
            <a:off x="6358731" y="1950569"/>
            <a:ext cx="928185" cy="5565732"/>
          </a:xfrm>
          <a:custGeom>
            <a:avLst/>
            <a:gdLst/>
            <a:ahLst/>
            <a:cxnLst/>
            <a:rect l="l" t="t" r="r" b="b"/>
            <a:pathLst>
              <a:path w="44152" h="118666" extrusionOk="0">
                <a:moveTo>
                  <a:pt x="1" y="1"/>
                </a:moveTo>
                <a:lnTo>
                  <a:pt x="1" y="118665"/>
                </a:lnTo>
                <a:cubicBezTo>
                  <a:pt x="10885" y="117299"/>
                  <a:pt x="30895" y="113062"/>
                  <a:pt x="22469" y="100737"/>
                </a:cubicBezTo>
                <a:cubicBezTo>
                  <a:pt x="11113" y="84125"/>
                  <a:pt x="14558" y="57501"/>
                  <a:pt x="31157" y="39693"/>
                </a:cubicBezTo>
                <a:cubicBezTo>
                  <a:pt x="44151" y="25753"/>
                  <a:pt x="35496" y="7341"/>
                  <a:pt x="31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0"/>
          <p:cNvSpPr/>
          <p:nvPr/>
        </p:nvSpPr>
        <p:spPr>
          <a:xfrm rot="-134045">
            <a:off x="3485467" y="4413966"/>
            <a:ext cx="6768142" cy="772557"/>
          </a:xfrm>
          <a:custGeom>
            <a:avLst/>
            <a:gdLst/>
            <a:ahLst/>
            <a:cxnLst/>
            <a:rect l="l" t="t" r="r" b="b"/>
            <a:pathLst>
              <a:path w="186129" h="30869" extrusionOk="0">
                <a:moveTo>
                  <a:pt x="186129" y="13754"/>
                </a:moveTo>
                <a:cubicBezTo>
                  <a:pt x="175939" y="12053"/>
                  <a:pt x="167735" y="3654"/>
                  <a:pt x="157604" y="1631"/>
                </a:cubicBezTo>
                <a:cubicBezTo>
                  <a:pt x="148622" y="-162"/>
                  <a:pt x="139275" y="-198"/>
                  <a:pt x="130148" y="561"/>
                </a:cubicBezTo>
                <a:cubicBezTo>
                  <a:pt x="119961" y="1409"/>
                  <a:pt x="111374" y="8656"/>
                  <a:pt x="101979" y="12684"/>
                </a:cubicBezTo>
                <a:cubicBezTo>
                  <a:pt x="91502" y="17175"/>
                  <a:pt x="79790" y="18199"/>
                  <a:pt x="68461" y="19459"/>
                </a:cubicBezTo>
                <a:cubicBezTo>
                  <a:pt x="52932" y="21187"/>
                  <a:pt x="37164" y="12973"/>
                  <a:pt x="21751" y="15537"/>
                </a:cubicBezTo>
                <a:cubicBezTo>
                  <a:pt x="13001" y="16993"/>
                  <a:pt x="6272" y="24597"/>
                  <a:pt x="0" y="30869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0000" y="1139550"/>
            <a:ext cx="7704000" cy="4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Nuni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7906228" y="4357237"/>
            <a:ext cx="754567" cy="493534"/>
            <a:chOff x="7648203" y="728562"/>
            <a:chExt cx="754567" cy="493534"/>
          </a:xfrm>
        </p:grpSpPr>
        <p:sp>
          <p:nvSpPr>
            <p:cNvPr id="27" name="Google Shape;27;p4"/>
            <p:cNvSpPr/>
            <p:nvPr/>
          </p:nvSpPr>
          <p:spPr>
            <a:xfrm>
              <a:off x="7648203" y="728562"/>
              <a:ext cx="331503" cy="201643"/>
            </a:xfrm>
            <a:custGeom>
              <a:avLst/>
              <a:gdLst/>
              <a:ahLst/>
              <a:cxnLst/>
              <a:rect l="l" t="t" r="r" b="b"/>
              <a:pathLst>
                <a:path w="6555" h="3987" fill="none" extrusionOk="0">
                  <a:moveTo>
                    <a:pt x="620" y="0"/>
                  </a:moveTo>
                  <a:lnTo>
                    <a:pt x="5922" y="0"/>
                  </a:lnTo>
                  <a:cubicBezTo>
                    <a:pt x="6276" y="0"/>
                    <a:pt x="6555" y="279"/>
                    <a:pt x="6555" y="633"/>
                  </a:cubicBezTo>
                  <a:lnTo>
                    <a:pt x="6555" y="3366"/>
                  </a:lnTo>
                  <a:cubicBezTo>
                    <a:pt x="6555" y="3708"/>
                    <a:pt x="6276" y="3986"/>
                    <a:pt x="5922" y="3986"/>
                  </a:cubicBezTo>
                  <a:lnTo>
                    <a:pt x="620" y="3986"/>
                  </a:lnTo>
                  <a:cubicBezTo>
                    <a:pt x="278" y="3986"/>
                    <a:pt x="0" y="3708"/>
                    <a:pt x="0" y="3366"/>
                  </a:cubicBezTo>
                  <a:lnTo>
                    <a:pt x="0" y="633"/>
                  </a:lnTo>
                  <a:cubicBezTo>
                    <a:pt x="0" y="279"/>
                    <a:pt x="278" y="0"/>
                    <a:pt x="62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7943757" y="1076986"/>
              <a:ext cx="290137" cy="145110"/>
            </a:xfrm>
            <a:custGeom>
              <a:avLst/>
              <a:gdLst/>
              <a:ahLst/>
              <a:cxnLst/>
              <a:rect l="l" t="t" r="r" b="b"/>
              <a:pathLst>
                <a:path w="3999" h="2000" fill="none" extrusionOk="0">
                  <a:moveTo>
                    <a:pt x="633" y="0"/>
                  </a:moveTo>
                  <a:lnTo>
                    <a:pt x="3366" y="0"/>
                  </a:lnTo>
                  <a:cubicBezTo>
                    <a:pt x="3721" y="0"/>
                    <a:pt x="3999" y="279"/>
                    <a:pt x="3999" y="620"/>
                  </a:cubicBezTo>
                  <a:lnTo>
                    <a:pt x="3999" y="1367"/>
                  </a:lnTo>
                  <a:cubicBezTo>
                    <a:pt x="3999" y="1709"/>
                    <a:pt x="3721" y="2000"/>
                    <a:pt x="3366" y="2000"/>
                  </a:cubicBezTo>
                  <a:lnTo>
                    <a:pt x="633" y="2000"/>
                  </a:lnTo>
                  <a:cubicBezTo>
                    <a:pt x="279" y="2000"/>
                    <a:pt x="0" y="1709"/>
                    <a:pt x="0" y="136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8227338" y="847026"/>
              <a:ext cx="175432" cy="102883"/>
            </a:xfrm>
            <a:custGeom>
              <a:avLst/>
              <a:gdLst/>
              <a:ahLst/>
              <a:cxnLst/>
              <a:rect l="l" t="t" r="r" b="b"/>
              <a:pathLst>
                <a:path w="2418" h="1418" fill="none" extrusionOk="0">
                  <a:moveTo>
                    <a:pt x="621" y="0"/>
                  </a:moveTo>
                  <a:lnTo>
                    <a:pt x="1797" y="0"/>
                  </a:lnTo>
                  <a:cubicBezTo>
                    <a:pt x="2139" y="0"/>
                    <a:pt x="2417" y="279"/>
                    <a:pt x="2417" y="620"/>
                  </a:cubicBezTo>
                  <a:lnTo>
                    <a:pt x="2417" y="797"/>
                  </a:lnTo>
                  <a:cubicBezTo>
                    <a:pt x="2417" y="1139"/>
                    <a:pt x="2139" y="1417"/>
                    <a:pt x="1797" y="1417"/>
                  </a:cubicBezTo>
                  <a:lnTo>
                    <a:pt x="621" y="1417"/>
                  </a:lnTo>
                  <a:cubicBezTo>
                    <a:pt x="279" y="1417"/>
                    <a:pt x="0" y="1139"/>
                    <a:pt x="0" y="79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21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4"/>
          <p:cNvSpPr/>
          <p:nvPr/>
        </p:nvSpPr>
        <p:spPr>
          <a:xfrm rot="-5400000">
            <a:off x="7165180" y="-2603395"/>
            <a:ext cx="998680" cy="5867160"/>
          </a:xfrm>
          <a:custGeom>
            <a:avLst/>
            <a:gdLst/>
            <a:ahLst/>
            <a:cxnLst/>
            <a:rect l="l" t="t" r="r" b="b"/>
            <a:pathLst>
              <a:path w="44307" h="107349" extrusionOk="0">
                <a:moveTo>
                  <a:pt x="44306" y="1"/>
                </a:moveTo>
                <a:cubicBezTo>
                  <a:pt x="39711" y="1645"/>
                  <a:pt x="26746" y="7946"/>
                  <a:pt x="28534" y="26303"/>
                </a:cubicBezTo>
                <a:cubicBezTo>
                  <a:pt x="30703" y="48556"/>
                  <a:pt x="20814" y="57820"/>
                  <a:pt x="10285" y="64280"/>
                </a:cubicBezTo>
                <a:cubicBezTo>
                  <a:pt x="0" y="70594"/>
                  <a:pt x="11526" y="107348"/>
                  <a:pt x="42119" y="107348"/>
                </a:cubicBezTo>
                <a:cubicBezTo>
                  <a:pt x="42838" y="107348"/>
                  <a:pt x="43567" y="107328"/>
                  <a:pt x="44306" y="107287"/>
                </a:cubicBezTo>
                <a:lnTo>
                  <a:pt x="443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 rot="-5400000">
            <a:off x="1562003" y="2382960"/>
            <a:ext cx="793853" cy="4934429"/>
          </a:xfrm>
          <a:custGeom>
            <a:avLst/>
            <a:gdLst/>
            <a:ahLst/>
            <a:cxnLst/>
            <a:rect l="l" t="t" r="r" b="b"/>
            <a:pathLst>
              <a:path w="44152" h="118666" extrusionOk="0">
                <a:moveTo>
                  <a:pt x="1" y="1"/>
                </a:moveTo>
                <a:lnTo>
                  <a:pt x="1" y="118665"/>
                </a:lnTo>
                <a:cubicBezTo>
                  <a:pt x="10885" y="117299"/>
                  <a:pt x="30895" y="113062"/>
                  <a:pt x="22469" y="100737"/>
                </a:cubicBezTo>
                <a:cubicBezTo>
                  <a:pt x="11113" y="84125"/>
                  <a:pt x="14558" y="57501"/>
                  <a:pt x="31157" y="39693"/>
                </a:cubicBezTo>
                <a:cubicBezTo>
                  <a:pt x="44151" y="25753"/>
                  <a:pt x="35496" y="7341"/>
                  <a:pt x="31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4423650" y="-190150"/>
            <a:ext cx="4934450" cy="793875"/>
          </a:xfrm>
          <a:custGeom>
            <a:avLst/>
            <a:gdLst/>
            <a:ahLst/>
            <a:cxnLst/>
            <a:rect l="l" t="t" r="r" b="b"/>
            <a:pathLst>
              <a:path w="197378" h="31755" extrusionOk="0">
                <a:moveTo>
                  <a:pt x="0" y="0"/>
                </a:moveTo>
                <a:cubicBezTo>
                  <a:pt x="4181" y="2103"/>
                  <a:pt x="15492" y="9680"/>
                  <a:pt x="25083" y="12616"/>
                </a:cubicBezTo>
                <a:cubicBezTo>
                  <a:pt x="34674" y="15552"/>
                  <a:pt x="44869" y="17828"/>
                  <a:pt x="57546" y="17614"/>
                </a:cubicBezTo>
                <a:cubicBezTo>
                  <a:pt x="70223" y="17400"/>
                  <a:pt x="88874" y="11438"/>
                  <a:pt x="101145" y="11330"/>
                </a:cubicBezTo>
                <a:cubicBezTo>
                  <a:pt x="113416" y="11222"/>
                  <a:pt x="122057" y="14069"/>
                  <a:pt x="131174" y="16966"/>
                </a:cubicBezTo>
                <a:cubicBezTo>
                  <a:pt x="140291" y="19863"/>
                  <a:pt x="147143" y="26246"/>
                  <a:pt x="155847" y="28711"/>
                </a:cubicBezTo>
                <a:cubicBezTo>
                  <a:pt x="164551" y="31176"/>
                  <a:pt x="176475" y="31755"/>
                  <a:pt x="183397" y="31755"/>
                </a:cubicBezTo>
                <a:cubicBezTo>
                  <a:pt x="190319" y="31755"/>
                  <a:pt x="195048" y="29218"/>
                  <a:pt x="197378" y="2871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Google Shape;33;p4"/>
          <p:cNvSpPr/>
          <p:nvPr/>
        </p:nvSpPr>
        <p:spPr>
          <a:xfrm>
            <a:off x="-522900" y="4710551"/>
            <a:ext cx="5147525" cy="498452"/>
          </a:xfrm>
          <a:custGeom>
            <a:avLst/>
            <a:gdLst/>
            <a:ahLst/>
            <a:cxnLst/>
            <a:rect l="l" t="t" r="r" b="b"/>
            <a:pathLst>
              <a:path w="205901" h="24074" extrusionOk="0">
                <a:moveTo>
                  <a:pt x="0" y="3680"/>
                </a:moveTo>
                <a:cubicBezTo>
                  <a:pt x="4570" y="3087"/>
                  <a:pt x="16944" y="387"/>
                  <a:pt x="27418" y="120"/>
                </a:cubicBezTo>
                <a:cubicBezTo>
                  <a:pt x="37893" y="-147"/>
                  <a:pt x="48615" y="-147"/>
                  <a:pt x="62847" y="2078"/>
                </a:cubicBezTo>
                <a:cubicBezTo>
                  <a:pt x="77079" y="4303"/>
                  <a:pt x="98272" y="11540"/>
                  <a:pt x="112812" y="13469"/>
                </a:cubicBezTo>
                <a:cubicBezTo>
                  <a:pt x="127352" y="15398"/>
                  <a:pt x="139023" y="14894"/>
                  <a:pt x="150086" y="13650"/>
                </a:cubicBezTo>
                <a:cubicBezTo>
                  <a:pt x="161149" y="12406"/>
                  <a:pt x="171788" y="6691"/>
                  <a:pt x="179192" y="6006"/>
                </a:cubicBezTo>
                <a:cubicBezTo>
                  <a:pt x="186596" y="5321"/>
                  <a:pt x="190060" y="6530"/>
                  <a:pt x="194511" y="9541"/>
                </a:cubicBezTo>
                <a:cubicBezTo>
                  <a:pt x="198963" y="12552"/>
                  <a:pt x="204003" y="21652"/>
                  <a:pt x="205901" y="2407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Google Shape;34;p4"/>
          <p:cNvSpPr/>
          <p:nvPr/>
        </p:nvSpPr>
        <p:spPr>
          <a:xfrm rot="5400000">
            <a:off x="-78324" y="-57038"/>
            <a:ext cx="1179838" cy="1231400"/>
          </a:xfrm>
          <a:custGeom>
            <a:avLst/>
            <a:gdLst/>
            <a:ahLst/>
            <a:cxnLst/>
            <a:rect l="l" t="t" r="r" b="b"/>
            <a:pathLst>
              <a:path w="40295" h="42056" extrusionOk="0">
                <a:moveTo>
                  <a:pt x="1" y="1"/>
                </a:moveTo>
                <a:lnTo>
                  <a:pt x="1" y="42055"/>
                </a:lnTo>
                <a:lnTo>
                  <a:pt x="40295" y="42055"/>
                </a:lnTo>
                <a:cubicBezTo>
                  <a:pt x="37995" y="17789"/>
                  <a:pt x="14210" y="5325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 rot="10800000" flipH="1">
            <a:off x="-450075" y="-92188"/>
            <a:ext cx="2027869" cy="1263371"/>
          </a:xfrm>
          <a:custGeom>
            <a:avLst/>
            <a:gdLst/>
            <a:ahLst/>
            <a:cxnLst/>
            <a:rect l="l" t="t" r="r" b="b"/>
            <a:pathLst>
              <a:path w="65252" h="40649" extrusionOk="0">
                <a:moveTo>
                  <a:pt x="0" y="0"/>
                </a:moveTo>
                <a:cubicBezTo>
                  <a:pt x="6227" y="0"/>
                  <a:pt x="12845" y="1075"/>
                  <a:pt x="18185" y="4279"/>
                </a:cubicBezTo>
                <a:cubicBezTo>
                  <a:pt x="28562" y="10506"/>
                  <a:pt x="34172" y="22696"/>
                  <a:pt x="43858" y="29952"/>
                </a:cubicBezTo>
                <a:cubicBezTo>
                  <a:pt x="50239" y="34732"/>
                  <a:pt x="58121" y="37083"/>
                  <a:pt x="65252" y="40649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"/>
          <p:cNvSpPr/>
          <p:nvPr/>
        </p:nvSpPr>
        <p:spPr>
          <a:xfrm rot="-5400000" flipH="1">
            <a:off x="8357607" y="1161821"/>
            <a:ext cx="1657082" cy="6569490"/>
          </a:xfrm>
          <a:custGeom>
            <a:avLst/>
            <a:gdLst/>
            <a:ahLst/>
            <a:cxnLst/>
            <a:rect l="l" t="t" r="r" b="b"/>
            <a:pathLst>
              <a:path w="44307" h="107349" extrusionOk="0">
                <a:moveTo>
                  <a:pt x="44306" y="1"/>
                </a:moveTo>
                <a:cubicBezTo>
                  <a:pt x="39711" y="1645"/>
                  <a:pt x="26746" y="7946"/>
                  <a:pt x="28534" y="26303"/>
                </a:cubicBezTo>
                <a:cubicBezTo>
                  <a:pt x="30703" y="48556"/>
                  <a:pt x="20814" y="57820"/>
                  <a:pt x="10285" y="64280"/>
                </a:cubicBezTo>
                <a:cubicBezTo>
                  <a:pt x="0" y="70594"/>
                  <a:pt x="11526" y="107348"/>
                  <a:pt x="42119" y="107348"/>
                </a:cubicBezTo>
                <a:cubicBezTo>
                  <a:pt x="42838" y="107348"/>
                  <a:pt x="43567" y="107328"/>
                  <a:pt x="44306" y="107287"/>
                </a:cubicBezTo>
                <a:lnTo>
                  <a:pt x="443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2"/>
          <p:cNvSpPr/>
          <p:nvPr/>
        </p:nvSpPr>
        <p:spPr>
          <a:xfrm rot="10800000" flipH="1">
            <a:off x="5751474" y="3867575"/>
            <a:ext cx="4781035" cy="1444100"/>
          </a:xfrm>
          <a:custGeom>
            <a:avLst/>
            <a:gdLst/>
            <a:ahLst/>
            <a:cxnLst/>
            <a:rect l="l" t="t" r="r" b="b"/>
            <a:pathLst>
              <a:path w="170797" h="57764" extrusionOk="0">
                <a:moveTo>
                  <a:pt x="0" y="0"/>
                </a:moveTo>
                <a:cubicBezTo>
                  <a:pt x="0" y="4901"/>
                  <a:pt x="5350" y="8471"/>
                  <a:pt x="9271" y="11410"/>
                </a:cubicBezTo>
                <a:cubicBezTo>
                  <a:pt x="29677" y="26707"/>
                  <a:pt x="59500" y="20309"/>
                  <a:pt x="84507" y="25316"/>
                </a:cubicBezTo>
                <a:cubicBezTo>
                  <a:pt x="97889" y="27995"/>
                  <a:pt x="111168" y="32448"/>
                  <a:pt x="123016" y="39222"/>
                </a:cubicBezTo>
                <a:cubicBezTo>
                  <a:pt x="128238" y="42207"/>
                  <a:pt x="131751" y="47905"/>
                  <a:pt x="137279" y="50276"/>
                </a:cubicBezTo>
                <a:cubicBezTo>
                  <a:pt x="147800" y="54788"/>
                  <a:pt x="159349" y="57764"/>
                  <a:pt x="170797" y="5776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6" name="Google Shape;306;p32"/>
          <p:cNvSpPr/>
          <p:nvPr/>
        </p:nvSpPr>
        <p:spPr>
          <a:xfrm rot="5400000">
            <a:off x="79125" y="2021714"/>
            <a:ext cx="1101472" cy="5251245"/>
          </a:xfrm>
          <a:custGeom>
            <a:avLst/>
            <a:gdLst/>
            <a:ahLst/>
            <a:cxnLst/>
            <a:rect l="l" t="t" r="r" b="b"/>
            <a:pathLst>
              <a:path w="44307" h="107349" extrusionOk="0">
                <a:moveTo>
                  <a:pt x="44306" y="1"/>
                </a:moveTo>
                <a:cubicBezTo>
                  <a:pt x="39711" y="1645"/>
                  <a:pt x="26746" y="7946"/>
                  <a:pt x="28534" y="26303"/>
                </a:cubicBezTo>
                <a:cubicBezTo>
                  <a:pt x="30703" y="48556"/>
                  <a:pt x="20814" y="57820"/>
                  <a:pt x="10285" y="64280"/>
                </a:cubicBezTo>
                <a:cubicBezTo>
                  <a:pt x="0" y="70594"/>
                  <a:pt x="11526" y="107348"/>
                  <a:pt x="42119" y="107348"/>
                </a:cubicBezTo>
                <a:cubicBezTo>
                  <a:pt x="42838" y="107348"/>
                  <a:pt x="43567" y="107328"/>
                  <a:pt x="44306" y="107287"/>
                </a:cubicBezTo>
                <a:lnTo>
                  <a:pt x="443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2"/>
          <p:cNvSpPr/>
          <p:nvPr/>
        </p:nvSpPr>
        <p:spPr>
          <a:xfrm rot="10800000" flipH="1">
            <a:off x="-1167496" y="4127201"/>
            <a:ext cx="4617673" cy="1157674"/>
          </a:xfrm>
          <a:custGeom>
            <a:avLst/>
            <a:gdLst/>
            <a:ahLst/>
            <a:cxnLst/>
            <a:rect l="l" t="t" r="r" b="b"/>
            <a:pathLst>
              <a:path w="144766" h="42542" extrusionOk="0">
                <a:moveTo>
                  <a:pt x="0" y="37083"/>
                </a:moveTo>
                <a:cubicBezTo>
                  <a:pt x="8179" y="41173"/>
                  <a:pt x="18423" y="44254"/>
                  <a:pt x="27099" y="41362"/>
                </a:cubicBezTo>
                <a:cubicBezTo>
                  <a:pt x="32774" y="39470"/>
                  <a:pt x="36418" y="33825"/>
                  <a:pt x="40648" y="29595"/>
                </a:cubicBezTo>
                <a:cubicBezTo>
                  <a:pt x="48031" y="22212"/>
                  <a:pt x="59153" y="18626"/>
                  <a:pt x="69530" y="17472"/>
                </a:cubicBezTo>
                <a:cubicBezTo>
                  <a:pt x="89613" y="15238"/>
                  <a:pt x="110333" y="20726"/>
                  <a:pt x="130147" y="16759"/>
                </a:cubicBezTo>
                <a:cubicBezTo>
                  <a:pt x="137416" y="15304"/>
                  <a:pt x="141455" y="6632"/>
                  <a:pt x="144766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Google Shape;308;p32"/>
          <p:cNvSpPr txBox="1">
            <a:spLocks noGrp="1"/>
          </p:cNvSpPr>
          <p:nvPr>
            <p:ph type="title"/>
          </p:nvPr>
        </p:nvSpPr>
        <p:spPr>
          <a:xfrm>
            <a:off x="2347975" y="515950"/>
            <a:ext cx="4448100" cy="12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2"/>
          <p:cNvSpPr txBox="1">
            <a:spLocks noGrp="1"/>
          </p:cNvSpPr>
          <p:nvPr>
            <p:ph type="subTitle" idx="1"/>
          </p:nvPr>
        </p:nvSpPr>
        <p:spPr>
          <a:xfrm>
            <a:off x="2347925" y="1764525"/>
            <a:ext cx="4448100" cy="77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2"/>
          <p:cNvSpPr txBox="1"/>
          <p:nvPr/>
        </p:nvSpPr>
        <p:spPr>
          <a:xfrm>
            <a:off x="2756850" y="3078550"/>
            <a:ext cx="36303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rPr>
              <a:t>CREDITS:</a:t>
            </a:r>
            <a:r>
              <a:rPr lang="en-GB" sz="1200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rPr>
              <a:t> This presentation template was created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  <a:hlinkClick r:id="rId2"/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rPr>
              <a:t>, and includes icons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  <a:hlinkClick r:id="rId3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rPr>
              <a:t>, and infographics &amp; images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  <a:hlinkClick r:id="rId4"/>
              </a:rPr>
              <a:t>Freepik</a:t>
            </a:r>
            <a:r>
              <a:rPr lang="en-GB" sz="1200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rPr>
              <a:t> </a:t>
            </a:r>
            <a:endParaRPr sz="1200" b="1">
              <a:solidFill>
                <a:schemeClr val="dk1"/>
              </a:solidFill>
              <a:latin typeface="Ubuntu" panose="020B0504030602030204"/>
              <a:ea typeface="Ubuntu" panose="020B0504030602030204"/>
              <a:cs typeface="Ubuntu" panose="020B0504030602030204"/>
              <a:sym typeface="Ubuntu" panose="020B050403060203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3"/>
          <p:cNvSpPr/>
          <p:nvPr/>
        </p:nvSpPr>
        <p:spPr>
          <a:xfrm rot="-4554164">
            <a:off x="-198273" y="2647959"/>
            <a:ext cx="1407571" cy="4139391"/>
          </a:xfrm>
          <a:custGeom>
            <a:avLst/>
            <a:gdLst/>
            <a:ahLst/>
            <a:cxnLst/>
            <a:rect l="l" t="t" r="r" b="b"/>
            <a:pathLst>
              <a:path w="44152" h="118666" extrusionOk="0">
                <a:moveTo>
                  <a:pt x="1" y="1"/>
                </a:moveTo>
                <a:lnTo>
                  <a:pt x="1" y="118665"/>
                </a:lnTo>
                <a:cubicBezTo>
                  <a:pt x="10885" y="117299"/>
                  <a:pt x="30895" y="113062"/>
                  <a:pt x="22469" y="100737"/>
                </a:cubicBezTo>
                <a:cubicBezTo>
                  <a:pt x="11113" y="84125"/>
                  <a:pt x="14558" y="57501"/>
                  <a:pt x="31157" y="39693"/>
                </a:cubicBezTo>
                <a:cubicBezTo>
                  <a:pt x="44151" y="25753"/>
                  <a:pt x="35496" y="7341"/>
                  <a:pt x="31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3"/>
          <p:cNvSpPr/>
          <p:nvPr/>
        </p:nvSpPr>
        <p:spPr>
          <a:xfrm rot="-3527981">
            <a:off x="6989518" y="-2321911"/>
            <a:ext cx="2811141" cy="5867290"/>
          </a:xfrm>
          <a:custGeom>
            <a:avLst/>
            <a:gdLst/>
            <a:ahLst/>
            <a:cxnLst/>
            <a:rect l="l" t="t" r="r" b="b"/>
            <a:pathLst>
              <a:path w="44307" h="107349" extrusionOk="0">
                <a:moveTo>
                  <a:pt x="44306" y="1"/>
                </a:moveTo>
                <a:cubicBezTo>
                  <a:pt x="39711" y="1645"/>
                  <a:pt x="26746" y="7946"/>
                  <a:pt x="28534" y="26303"/>
                </a:cubicBezTo>
                <a:cubicBezTo>
                  <a:pt x="30703" y="48556"/>
                  <a:pt x="20814" y="57820"/>
                  <a:pt x="10285" y="64280"/>
                </a:cubicBezTo>
                <a:cubicBezTo>
                  <a:pt x="0" y="70594"/>
                  <a:pt x="11526" y="107348"/>
                  <a:pt x="42119" y="107348"/>
                </a:cubicBezTo>
                <a:cubicBezTo>
                  <a:pt x="42838" y="107348"/>
                  <a:pt x="43567" y="107328"/>
                  <a:pt x="44306" y="107287"/>
                </a:cubicBezTo>
                <a:lnTo>
                  <a:pt x="443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3"/>
          <p:cNvSpPr/>
          <p:nvPr/>
        </p:nvSpPr>
        <p:spPr>
          <a:xfrm>
            <a:off x="-722000" y="3741100"/>
            <a:ext cx="3218050" cy="1586725"/>
          </a:xfrm>
          <a:custGeom>
            <a:avLst/>
            <a:gdLst/>
            <a:ahLst/>
            <a:cxnLst/>
            <a:rect l="l" t="t" r="r" b="b"/>
            <a:pathLst>
              <a:path w="128722" h="63469" extrusionOk="0">
                <a:moveTo>
                  <a:pt x="0" y="0"/>
                </a:moveTo>
                <a:cubicBezTo>
                  <a:pt x="7033" y="0"/>
                  <a:pt x="13211" y="5726"/>
                  <a:pt x="18185" y="10697"/>
                </a:cubicBezTo>
                <a:cubicBezTo>
                  <a:pt x="30911" y="23416"/>
                  <a:pt x="40628" y="39461"/>
                  <a:pt x="55269" y="49920"/>
                </a:cubicBezTo>
                <a:cubicBezTo>
                  <a:pt x="75528" y="64392"/>
                  <a:pt x="106447" y="52347"/>
                  <a:pt x="128722" y="63469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5" name="Google Shape;315;p33"/>
          <p:cNvSpPr/>
          <p:nvPr/>
        </p:nvSpPr>
        <p:spPr>
          <a:xfrm>
            <a:off x="7284950" y="-212850"/>
            <a:ext cx="2148325" cy="2380100"/>
          </a:xfrm>
          <a:custGeom>
            <a:avLst/>
            <a:gdLst/>
            <a:ahLst/>
            <a:cxnLst/>
            <a:rect l="l" t="t" r="r" b="b"/>
            <a:pathLst>
              <a:path w="85933" h="95204" extrusionOk="0">
                <a:moveTo>
                  <a:pt x="0" y="0"/>
                </a:moveTo>
                <a:cubicBezTo>
                  <a:pt x="15279" y="0"/>
                  <a:pt x="33197" y="5750"/>
                  <a:pt x="42075" y="18185"/>
                </a:cubicBezTo>
                <a:cubicBezTo>
                  <a:pt x="53262" y="33855"/>
                  <a:pt x="55280" y="54357"/>
                  <a:pt x="62043" y="72384"/>
                </a:cubicBezTo>
                <a:cubicBezTo>
                  <a:pt x="65911" y="82695"/>
                  <a:pt x="76080" y="90285"/>
                  <a:pt x="85933" y="9520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16" name="Google Shape;316;p33"/>
          <p:cNvGrpSpPr/>
          <p:nvPr/>
        </p:nvGrpSpPr>
        <p:grpSpPr>
          <a:xfrm>
            <a:off x="333283" y="382201"/>
            <a:ext cx="8545340" cy="3751325"/>
            <a:chOff x="312055" y="-149128"/>
            <a:chExt cx="8545340" cy="3751325"/>
          </a:xfrm>
        </p:grpSpPr>
        <p:sp>
          <p:nvSpPr>
            <p:cNvPr id="317" name="Google Shape;317;p33"/>
            <p:cNvSpPr/>
            <p:nvPr/>
          </p:nvSpPr>
          <p:spPr>
            <a:xfrm>
              <a:off x="8431078" y="2999687"/>
              <a:ext cx="331503" cy="201643"/>
            </a:xfrm>
            <a:custGeom>
              <a:avLst/>
              <a:gdLst/>
              <a:ahLst/>
              <a:cxnLst/>
              <a:rect l="l" t="t" r="r" b="b"/>
              <a:pathLst>
                <a:path w="6555" h="3987" fill="none" extrusionOk="0">
                  <a:moveTo>
                    <a:pt x="620" y="0"/>
                  </a:moveTo>
                  <a:lnTo>
                    <a:pt x="5922" y="0"/>
                  </a:lnTo>
                  <a:cubicBezTo>
                    <a:pt x="6276" y="0"/>
                    <a:pt x="6555" y="279"/>
                    <a:pt x="6555" y="633"/>
                  </a:cubicBezTo>
                  <a:lnTo>
                    <a:pt x="6555" y="3366"/>
                  </a:lnTo>
                  <a:cubicBezTo>
                    <a:pt x="6555" y="3708"/>
                    <a:pt x="6276" y="3986"/>
                    <a:pt x="5922" y="3986"/>
                  </a:cubicBezTo>
                  <a:lnTo>
                    <a:pt x="620" y="3986"/>
                  </a:lnTo>
                  <a:cubicBezTo>
                    <a:pt x="278" y="3986"/>
                    <a:pt x="0" y="3708"/>
                    <a:pt x="0" y="3366"/>
                  </a:cubicBezTo>
                  <a:lnTo>
                    <a:pt x="0" y="633"/>
                  </a:lnTo>
                  <a:cubicBezTo>
                    <a:pt x="0" y="279"/>
                    <a:pt x="278" y="0"/>
                    <a:pt x="62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3"/>
            <p:cNvSpPr/>
            <p:nvPr/>
          </p:nvSpPr>
          <p:spPr>
            <a:xfrm>
              <a:off x="8286419" y="3457086"/>
              <a:ext cx="290137" cy="145110"/>
            </a:xfrm>
            <a:custGeom>
              <a:avLst/>
              <a:gdLst/>
              <a:ahLst/>
              <a:cxnLst/>
              <a:rect l="l" t="t" r="r" b="b"/>
              <a:pathLst>
                <a:path w="3999" h="2000" fill="none" extrusionOk="0">
                  <a:moveTo>
                    <a:pt x="633" y="0"/>
                  </a:moveTo>
                  <a:lnTo>
                    <a:pt x="3366" y="0"/>
                  </a:lnTo>
                  <a:cubicBezTo>
                    <a:pt x="3721" y="0"/>
                    <a:pt x="3999" y="279"/>
                    <a:pt x="3999" y="620"/>
                  </a:cubicBezTo>
                  <a:lnTo>
                    <a:pt x="3999" y="1367"/>
                  </a:lnTo>
                  <a:cubicBezTo>
                    <a:pt x="3999" y="1709"/>
                    <a:pt x="3721" y="2000"/>
                    <a:pt x="3366" y="2000"/>
                  </a:cubicBezTo>
                  <a:lnTo>
                    <a:pt x="633" y="2000"/>
                  </a:lnTo>
                  <a:cubicBezTo>
                    <a:pt x="279" y="2000"/>
                    <a:pt x="0" y="1709"/>
                    <a:pt x="0" y="136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3"/>
            <p:cNvSpPr/>
            <p:nvPr/>
          </p:nvSpPr>
          <p:spPr>
            <a:xfrm>
              <a:off x="8681963" y="2175226"/>
              <a:ext cx="175432" cy="102883"/>
            </a:xfrm>
            <a:custGeom>
              <a:avLst/>
              <a:gdLst/>
              <a:ahLst/>
              <a:cxnLst/>
              <a:rect l="l" t="t" r="r" b="b"/>
              <a:pathLst>
                <a:path w="2418" h="1418" fill="none" extrusionOk="0">
                  <a:moveTo>
                    <a:pt x="621" y="0"/>
                  </a:moveTo>
                  <a:lnTo>
                    <a:pt x="1797" y="0"/>
                  </a:lnTo>
                  <a:cubicBezTo>
                    <a:pt x="2139" y="0"/>
                    <a:pt x="2417" y="279"/>
                    <a:pt x="2417" y="620"/>
                  </a:cubicBezTo>
                  <a:lnTo>
                    <a:pt x="2417" y="797"/>
                  </a:lnTo>
                  <a:cubicBezTo>
                    <a:pt x="2417" y="1139"/>
                    <a:pt x="2139" y="1417"/>
                    <a:pt x="1797" y="1417"/>
                  </a:cubicBezTo>
                  <a:lnTo>
                    <a:pt x="621" y="1417"/>
                  </a:lnTo>
                  <a:cubicBezTo>
                    <a:pt x="279" y="1417"/>
                    <a:pt x="0" y="1139"/>
                    <a:pt x="0" y="79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21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3"/>
            <p:cNvSpPr/>
            <p:nvPr/>
          </p:nvSpPr>
          <p:spPr>
            <a:xfrm>
              <a:off x="435823" y="-149128"/>
              <a:ext cx="371652" cy="201625"/>
            </a:xfrm>
            <a:custGeom>
              <a:avLst/>
              <a:gdLst/>
              <a:ahLst/>
              <a:cxnLst/>
              <a:rect l="l" t="t" r="r" b="b"/>
              <a:pathLst>
                <a:path w="6555" h="3556" fill="none" extrusionOk="0">
                  <a:moveTo>
                    <a:pt x="633" y="0"/>
                  </a:moveTo>
                  <a:lnTo>
                    <a:pt x="5935" y="0"/>
                  </a:lnTo>
                  <a:cubicBezTo>
                    <a:pt x="6277" y="0"/>
                    <a:pt x="6555" y="279"/>
                    <a:pt x="6555" y="620"/>
                  </a:cubicBezTo>
                  <a:lnTo>
                    <a:pt x="6555" y="2936"/>
                  </a:lnTo>
                  <a:cubicBezTo>
                    <a:pt x="6555" y="3278"/>
                    <a:pt x="6277" y="3556"/>
                    <a:pt x="5935" y="3556"/>
                  </a:cubicBezTo>
                  <a:lnTo>
                    <a:pt x="633" y="3556"/>
                  </a:lnTo>
                  <a:cubicBezTo>
                    <a:pt x="279" y="3556"/>
                    <a:pt x="0" y="3278"/>
                    <a:pt x="0" y="2936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3"/>
            <p:cNvSpPr/>
            <p:nvPr/>
          </p:nvSpPr>
          <p:spPr>
            <a:xfrm>
              <a:off x="312055" y="219989"/>
              <a:ext cx="248855" cy="123996"/>
            </a:xfrm>
            <a:custGeom>
              <a:avLst/>
              <a:gdLst/>
              <a:ahLst/>
              <a:cxnLst/>
              <a:rect l="l" t="t" r="r" b="b"/>
              <a:pathLst>
                <a:path w="3430" h="1709" fill="none" extrusionOk="0">
                  <a:moveTo>
                    <a:pt x="633" y="1"/>
                  </a:moveTo>
                  <a:lnTo>
                    <a:pt x="2797" y="1"/>
                  </a:lnTo>
                  <a:cubicBezTo>
                    <a:pt x="3152" y="1"/>
                    <a:pt x="3430" y="279"/>
                    <a:pt x="3430" y="621"/>
                  </a:cubicBezTo>
                  <a:lnTo>
                    <a:pt x="3430" y="1076"/>
                  </a:lnTo>
                  <a:cubicBezTo>
                    <a:pt x="3430" y="1430"/>
                    <a:pt x="3152" y="1709"/>
                    <a:pt x="2797" y="1709"/>
                  </a:cubicBezTo>
                  <a:lnTo>
                    <a:pt x="633" y="1709"/>
                  </a:lnTo>
                  <a:cubicBezTo>
                    <a:pt x="292" y="1709"/>
                    <a:pt x="1" y="1430"/>
                    <a:pt x="1" y="1076"/>
                  </a:cubicBezTo>
                  <a:lnTo>
                    <a:pt x="1" y="621"/>
                  </a:lnTo>
                  <a:cubicBezTo>
                    <a:pt x="1" y="279"/>
                    <a:pt x="292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4"/>
          <p:cNvSpPr/>
          <p:nvPr/>
        </p:nvSpPr>
        <p:spPr>
          <a:xfrm rot="5400000" flipH="1">
            <a:off x="6961601" y="1296184"/>
            <a:ext cx="1587927" cy="6615630"/>
          </a:xfrm>
          <a:custGeom>
            <a:avLst/>
            <a:gdLst/>
            <a:ahLst/>
            <a:cxnLst/>
            <a:rect l="l" t="t" r="r" b="b"/>
            <a:pathLst>
              <a:path w="44152" h="118666" extrusionOk="0">
                <a:moveTo>
                  <a:pt x="1" y="1"/>
                </a:moveTo>
                <a:lnTo>
                  <a:pt x="1" y="118665"/>
                </a:lnTo>
                <a:cubicBezTo>
                  <a:pt x="10885" y="117299"/>
                  <a:pt x="30895" y="113062"/>
                  <a:pt x="22469" y="100737"/>
                </a:cubicBezTo>
                <a:cubicBezTo>
                  <a:pt x="11113" y="84125"/>
                  <a:pt x="14558" y="57501"/>
                  <a:pt x="31157" y="39693"/>
                </a:cubicBezTo>
                <a:cubicBezTo>
                  <a:pt x="44151" y="25753"/>
                  <a:pt x="35496" y="7341"/>
                  <a:pt x="31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4"/>
          <p:cNvSpPr/>
          <p:nvPr/>
        </p:nvSpPr>
        <p:spPr>
          <a:xfrm flipH="1">
            <a:off x="4447767" y="4278068"/>
            <a:ext cx="6615599" cy="909877"/>
          </a:xfrm>
          <a:custGeom>
            <a:avLst/>
            <a:gdLst/>
            <a:ahLst/>
            <a:cxnLst/>
            <a:rect l="l" t="t" r="r" b="b"/>
            <a:pathLst>
              <a:path w="205901" h="24074" extrusionOk="0">
                <a:moveTo>
                  <a:pt x="0" y="3680"/>
                </a:moveTo>
                <a:cubicBezTo>
                  <a:pt x="4570" y="3087"/>
                  <a:pt x="16944" y="387"/>
                  <a:pt x="27418" y="120"/>
                </a:cubicBezTo>
                <a:cubicBezTo>
                  <a:pt x="37893" y="-147"/>
                  <a:pt x="48615" y="-147"/>
                  <a:pt x="62847" y="2078"/>
                </a:cubicBezTo>
                <a:cubicBezTo>
                  <a:pt x="77079" y="4303"/>
                  <a:pt x="98272" y="11540"/>
                  <a:pt x="112812" y="13469"/>
                </a:cubicBezTo>
                <a:cubicBezTo>
                  <a:pt x="127352" y="15398"/>
                  <a:pt x="139023" y="14894"/>
                  <a:pt x="150086" y="13650"/>
                </a:cubicBezTo>
                <a:cubicBezTo>
                  <a:pt x="161149" y="12406"/>
                  <a:pt x="171788" y="6691"/>
                  <a:pt x="179192" y="6006"/>
                </a:cubicBezTo>
                <a:cubicBezTo>
                  <a:pt x="186596" y="5321"/>
                  <a:pt x="190060" y="6530"/>
                  <a:pt x="194511" y="9541"/>
                </a:cubicBezTo>
                <a:cubicBezTo>
                  <a:pt x="198963" y="12552"/>
                  <a:pt x="204003" y="21652"/>
                  <a:pt x="205901" y="2407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5" name="Google Shape;325;p34"/>
          <p:cNvSpPr/>
          <p:nvPr/>
        </p:nvSpPr>
        <p:spPr>
          <a:xfrm rot="5400000" flipH="1">
            <a:off x="2560624" y="-3064628"/>
            <a:ext cx="998680" cy="7094427"/>
          </a:xfrm>
          <a:custGeom>
            <a:avLst/>
            <a:gdLst/>
            <a:ahLst/>
            <a:cxnLst/>
            <a:rect l="l" t="t" r="r" b="b"/>
            <a:pathLst>
              <a:path w="44307" h="107349" extrusionOk="0">
                <a:moveTo>
                  <a:pt x="44306" y="1"/>
                </a:moveTo>
                <a:cubicBezTo>
                  <a:pt x="39711" y="1645"/>
                  <a:pt x="26746" y="7946"/>
                  <a:pt x="28534" y="26303"/>
                </a:cubicBezTo>
                <a:cubicBezTo>
                  <a:pt x="30703" y="48556"/>
                  <a:pt x="20814" y="57820"/>
                  <a:pt x="10285" y="64280"/>
                </a:cubicBezTo>
                <a:cubicBezTo>
                  <a:pt x="0" y="70594"/>
                  <a:pt x="11526" y="107348"/>
                  <a:pt x="42119" y="107348"/>
                </a:cubicBezTo>
                <a:cubicBezTo>
                  <a:pt x="42838" y="107348"/>
                  <a:pt x="43567" y="107328"/>
                  <a:pt x="44306" y="107287"/>
                </a:cubicBezTo>
                <a:lnTo>
                  <a:pt x="443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4"/>
          <p:cNvSpPr/>
          <p:nvPr/>
        </p:nvSpPr>
        <p:spPr>
          <a:xfrm flipH="1">
            <a:off x="734574" y="-37750"/>
            <a:ext cx="6179905" cy="793875"/>
          </a:xfrm>
          <a:custGeom>
            <a:avLst/>
            <a:gdLst/>
            <a:ahLst/>
            <a:cxnLst/>
            <a:rect l="l" t="t" r="r" b="b"/>
            <a:pathLst>
              <a:path w="197378" h="31755" extrusionOk="0">
                <a:moveTo>
                  <a:pt x="0" y="0"/>
                </a:moveTo>
                <a:cubicBezTo>
                  <a:pt x="4181" y="2103"/>
                  <a:pt x="15492" y="9680"/>
                  <a:pt x="25083" y="12616"/>
                </a:cubicBezTo>
                <a:cubicBezTo>
                  <a:pt x="34674" y="15552"/>
                  <a:pt x="44869" y="17828"/>
                  <a:pt x="57546" y="17614"/>
                </a:cubicBezTo>
                <a:cubicBezTo>
                  <a:pt x="70223" y="17400"/>
                  <a:pt x="88874" y="11438"/>
                  <a:pt x="101145" y="11330"/>
                </a:cubicBezTo>
                <a:cubicBezTo>
                  <a:pt x="113416" y="11222"/>
                  <a:pt x="122057" y="14069"/>
                  <a:pt x="131174" y="16966"/>
                </a:cubicBezTo>
                <a:cubicBezTo>
                  <a:pt x="140291" y="19863"/>
                  <a:pt x="147143" y="26246"/>
                  <a:pt x="155847" y="28711"/>
                </a:cubicBezTo>
                <a:cubicBezTo>
                  <a:pt x="164551" y="31176"/>
                  <a:pt x="176475" y="31755"/>
                  <a:pt x="183397" y="31755"/>
                </a:cubicBezTo>
                <a:cubicBezTo>
                  <a:pt x="190319" y="31755"/>
                  <a:pt x="195048" y="29218"/>
                  <a:pt x="197378" y="2871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27" name="Google Shape;327;p34"/>
          <p:cNvGrpSpPr/>
          <p:nvPr/>
        </p:nvGrpSpPr>
        <p:grpSpPr>
          <a:xfrm>
            <a:off x="8198888" y="3352712"/>
            <a:ext cx="616156" cy="830947"/>
            <a:chOff x="8198888" y="3352712"/>
            <a:chExt cx="616156" cy="830947"/>
          </a:xfrm>
        </p:grpSpPr>
        <p:sp>
          <p:nvSpPr>
            <p:cNvPr id="328" name="Google Shape;328;p34"/>
            <p:cNvSpPr/>
            <p:nvPr/>
          </p:nvSpPr>
          <p:spPr>
            <a:xfrm>
              <a:off x="8229353" y="3352712"/>
              <a:ext cx="331503" cy="201643"/>
            </a:xfrm>
            <a:custGeom>
              <a:avLst/>
              <a:gdLst/>
              <a:ahLst/>
              <a:cxnLst/>
              <a:rect l="l" t="t" r="r" b="b"/>
              <a:pathLst>
                <a:path w="6555" h="3987" fill="none" extrusionOk="0">
                  <a:moveTo>
                    <a:pt x="620" y="0"/>
                  </a:moveTo>
                  <a:lnTo>
                    <a:pt x="5922" y="0"/>
                  </a:lnTo>
                  <a:cubicBezTo>
                    <a:pt x="6276" y="0"/>
                    <a:pt x="6555" y="279"/>
                    <a:pt x="6555" y="633"/>
                  </a:cubicBezTo>
                  <a:lnTo>
                    <a:pt x="6555" y="3366"/>
                  </a:lnTo>
                  <a:cubicBezTo>
                    <a:pt x="6555" y="3708"/>
                    <a:pt x="6276" y="3986"/>
                    <a:pt x="5922" y="3986"/>
                  </a:cubicBezTo>
                  <a:lnTo>
                    <a:pt x="620" y="3986"/>
                  </a:lnTo>
                  <a:cubicBezTo>
                    <a:pt x="278" y="3986"/>
                    <a:pt x="0" y="3708"/>
                    <a:pt x="0" y="3366"/>
                  </a:cubicBezTo>
                  <a:lnTo>
                    <a:pt x="0" y="633"/>
                  </a:lnTo>
                  <a:cubicBezTo>
                    <a:pt x="0" y="279"/>
                    <a:pt x="278" y="0"/>
                    <a:pt x="62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4"/>
            <p:cNvSpPr/>
            <p:nvPr/>
          </p:nvSpPr>
          <p:spPr>
            <a:xfrm>
              <a:off x="8524907" y="3701136"/>
              <a:ext cx="290137" cy="145110"/>
            </a:xfrm>
            <a:custGeom>
              <a:avLst/>
              <a:gdLst/>
              <a:ahLst/>
              <a:cxnLst/>
              <a:rect l="l" t="t" r="r" b="b"/>
              <a:pathLst>
                <a:path w="3999" h="2000" fill="none" extrusionOk="0">
                  <a:moveTo>
                    <a:pt x="633" y="0"/>
                  </a:moveTo>
                  <a:lnTo>
                    <a:pt x="3366" y="0"/>
                  </a:lnTo>
                  <a:cubicBezTo>
                    <a:pt x="3721" y="0"/>
                    <a:pt x="3999" y="279"/>
                    <a:pt x="3999" y="620"/>
                  </a:cubicBezTo>
                  <a:lnTo>
                    <a:pt x="3999" y="1367"/>
                  </a:lnTo>
                  <a:cubicBezTo>
                    <a:pt x="3999" y="1709"/>
                    <a:pt x="3721" y="2000"/>
                    <a:pt x="3366" y="2000"/>
                  </a:cubicBezTo>
                  <a:lnTo>
                    <a:pt x="633" y="2000"/>
                  </a:lnTo>
                  <a:cubicBezTo>
                    <a:pt x="279" y="2000"/>
                    <a:pt x="0" y="1709"/>
                    <a:pt x="0" y="136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8198888" y="4080776"/>
              <a:ext cx="175432" cy="102883"/>
            </a:xfrm>
            <a:custGeom>
              <a:avLst/>
              <a:gdLst/>
              <a:ahLst/>
              <a:cxnLst/>
              <a:rect l="l" t="t" r="r" b="b"/>
              <a:pathLst>
                <a:path w="2418" h="1418" fill="none" extrusionOk="0">
                  <a:moveTo>
                    <a:pt x="621" y="0"/>
                  </a:moveTo>
                  <a:lnTo>
                    <a:pt x="1797" y="0"/>
                  </a:lnTo>
                  <a:cubicBezTo>
                    <a:pt x="2139" y="0"/>
                    <a:pt x="2417" y="279"/>
                    <a:pt x="2417" y="620"/>
                  </a:cubicBezTo>
                  <a:lnTo>
                    <a:pt x="2417" y="797"/>
                  </a:lnTo>
                  <a:cubicBezTo>
                    <a:pt x="2417" y="1139"/>
                    <a:pt x="2139" y="1417"/>
                    <a:pt x="1797" y="1417"/>
                  </a:cubicBezTo>
                  <a:lnTo>
                    <a:pt x="621" y="1417"/>
                  </a:lnTo>
                  <a:cubicBezTo>
                    <a:pt x="279" y="1417"/>
                    <a:pt x="0" y="1139"/>
                    <a:pt x="0" y="79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21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4"/>
          <p:cNvGrpSpPr/>
          <p:nvPr/>
        </p:nvGrpSpPr>
        <p:grpSpPr>
          <a:xfrm>
            <a:off x="356596" y="3810014"/>
            <a:ext cx="993464" cy="1115122"/>
            <a:chOff x="356596" y="3810014"/>
            <a:chExt cx="993464" cy="1115122"/>
          </a:xfrm>
        </p:grpSpPr>
        <p:sp>
          <p:nvSpPr>
            <p:cNvPr id="332" name="Google Shape;332;p34"/>
            <p:cNvSpPr/>
            <p:nvPr/>
          </p:nvSpPr>
          <p:spPr>
            <a:xfrm>
              <a:off x="625624" y="4278071"/>
              <a:ext cx="475582" cy="258006"/>
            </a:xfrm>
            <a:custGeom>
              <a:avLst/>
              <a:gdLst/>
              <a:ahLst/>
              <a:cxnLst/>
              <a:rect l="l" t="t" r="r" b="b"/>
              <a:pathLst>
                <a:path w="6555" h="3556" fill="none" extrusionOk="0">
                  <a:moveTo>
                    <a:pt x="633" y="0"/>
                  </a:moveTo>
                  <a:lnTo>
                    <a:pt x="5935" y="0"/>
                  </a:lnTo>
                  <a:cubicBezTo>
                    <a:pt x="6277" y="0"/>
                    <a:pt x="6555" y="279"/>
                    <a:pt x="6555" y="620"/>
                  </a:cubicBezTo>
                  <a:lnTo>
                    <a:pt x="6555" y="2936"/>
                  </a:lnTo>
                  <a:cubicBezTo>
                    <a:pt x="6555" y="3278"/>
                    <a:pt x="6277" y="3556"/>
                    <a:pt x="5935" y="3556"/>
                  </a:cubicBezTo>
                  <a:lnTo>
                    <a:pt x="633" y="3556"/>
                  </a:lnTo>
                  <a:cubicBezTo>
                    <a:pt x="279" y="3556"/>
                    <a:pt x="0" y="3278"/>
                    <a:pt x="0" y="2936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356596" y="3810014"/>
              <a:ext cx="269025" cy="112968"/>
            </a:xfrm>
            <a:custGeom>
              <a:avLst/>
              <a:gdLst/>
              <a:ahLst/>
              <a:cxnLst/>
              <a:rect l="l" t="t" r="r" b="b"/>
              <a:pathLst>
                <a:path w="3708" h="1557" fill="none" extrusionOk="0">
                  <a:moveTo>
                    <a:pt x="620" y="0"/>
                  </a:moveTo>
                  <a:lnTo>
                    <a:pt x="3075" y="0"/>
                  </a:lnTo>
                  <a:cubicBezTo>
                    <a:pt x="3417" y="0"/>
                    <a:pt x="3708" y="278"/>
                    <a:pt x="3708" y="620"/>
                  </a:cubicBezTo>
                  <a:lnTo>
                    <a:pt x="3708" y="936"/>
                  </a:lnTo>
                  <a:cubicBezTo>
                    <a:pt x="3708" y="1278"/>
                    <a:pt x="3417" y="1556"/>
                    <a:pt x="3075" y="1556"/>
                  </a:cubicBezTo>
                  <a:lnTo>
                    <a:pt x="620" y="1556"/>
                  </a:lnTo>
                  <a:cubicBezTo>
                    <a:pt x="279" y="1556"/>
                    <a:pt x="0" y="1278"/>
                    <a:pt x="0" y="936"/>
                  </a:cubicBezTo>
                  <a:lnTo>
                    <a:pt x="0" y="620"/>
                  </a:lnTo>
                  <a:cubicBezTo>
                    <a:pt x="0" y="278"/>
                    <a:pt x="279" y="0"/>
                    <a:pt x="62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4"/>
            <p:cNvSpPr/>
            <p:nvPr/>
          </p:nvSpPr>
          <p:spPr>
            <a:xfrm>
              <a:off x="1101205" y="4801139"/>
              <a:ext cx="248855" cy="123996"/>
            </a:xfrm>
            <a:custGeom>
              <a:avLst/>
              <a:gdLst/>
              <a:ahLst/>
              <a:cxnLst/>
              <a:rect l="l" t="t" r="r" b="b"/>
              <a:pathLst>
                <a:path w="3430" h="1709" fill="none" extrusionOk="0">
                  <a:moveTo>
                    <a:pt x="633" y="1"/>
                  </a:moveTo>
                  <a:lnTo>
                    <a:pt x="2797" y="1"/>
                  </a:lnTo>
                  <a:cubicBezTo>
                    <a:pt x="3152" y="1"/>
                    <a:pt x="3430" y="279"/>
                    <a:pt x="3430" y="621"/>
                  </a:cubicBezTo>
                  <a:lnTo>
                    <a:pt x="3430" y="1076"/>
                  </a:lnTo>
                  <a:cubicBezTo>
                    <a:pt x="3430" y="1430"/>
                    <a:pt x="3152" y="1709"/>
                    <a:pt x="2797" y="1709"/>
                  </a:cubicBezTo>
                  <a:lnTo>
                    <a:pt x="633" y="1709"/>
                  </a:lnTo>
                  <a:cubicBezTo>
                    <a:pt x="292" y="1709"/>
                    <a:pt x="1" y="1430"/>
                    <a:pt x="1" y="1076"/>
                  </a:cubicBezTo>
                  <a:lnTo>
                    <a:pt x="1" y="621"/>
                  </a:lnTo>
                  <a:cubicBezTo>
                    <a:pt x="1" y="279"/>
                    <a:pt x="292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5055246" y="40000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2"/>
          </p:nvPr>
        </p:nvSpPr>
        <p:spPr>
          <a:xfrm>
            <a:off x="1583154" y="40000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3"/>
          </p:nvPr>
        </p:nvSpPr>
        <p:spPr>
          <a:xfrm>
            <a:off x="5055246" y="3503525"/>
            <a:ext cx="2505600" cy="411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1583154" y="3503525"/>
            <a:ext cx="2505600" cy="411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 rot="-5400000">
            <a:off x="1485151" y="1447734"/>
            <a:ext cx="1587927" cy="6615630"/>
          </a:xfrm>
          <a:custGeom>
            <a:avLst/>
            <a:gdLst/>
            <a:ahLst/>
            <a:cxnLst/>
            <a:rect l="l" t="t" r="r" b="b"/>
            <a:pathLst>
              <a:path w="44152" h="118666" extrusionOk="0">
                <a:moveTo>
                  <a:pt x="1" y="1"/>
                </a:moveTo>
                <a:lnTo>
                  <a:pt x="1" y="118665"/>
                </a:lnTo>
                <a:cubicBezTo>
                  <a:pt x="10885" y="117299"/>
                  <a:pt x="30895" y="113062"/>
                  <a:pt x="22469" y="100737"/>
                </a:cubicBezTo>
                <a:cubicBezTo>
                  <a:pt x="11113" y="84125"/>
                  <a:pt x="14558" y="57501"/>
                  <a:pt x="31157" y="39693"/>
                </a:cubicBezTo>
                <a:cubicBezTo>
                  <a:pt x="44151" y="25753"/>
                  <a:pt x="35496" y="7341"/>
                  <a:pt x="31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 panose="020B0504030602030204"/>
              <a:ea typeface="Ubuntu" panose="020B0504030602030204"/>
              <a:cs typeface="Ubuntu" panose="020B0504030602030204"/>
              <a:sym typeface="Ubuntu" panose="020B0504030602030204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-1173825" y="4429625"/>
            <a:ext cx="6760759" cy="909877"/>
          </a:xfrm>
          <a:custGeom>
            <a:avLst/>
            <a:gdLst/>
            <a:ahLst/>
            <a:cxnLst/>
            <a:rect l="l" t="t" r="r" b="b"/>
            <a:pathLst>
              <a:path w="205901" h="24074" extrusionOk="0">
                <a:moveTo>
                  <a:pt x="0" y="3680"/>
                </a:moveTo>
                <a:cubicBezTo>
                  <a:pt x="4570" y="3087"/>
                  <a:pt x="16944" y="387"/>
                  <a:pt x="27418" y="120"/>
                </a:cubicBezTo>
                <a:cubicBezTo>
                  <a:pt x="37893" y="-147"/>
                  <a:pt x="48615" y="-147"/>
                  <a:pt x="62847" y="2078"/>
                </a:cubicBezTo>
                <a:cubicBezTo>
                  <a:pt x="77079" y="4303"/>
                  <a:pt x="98272" y="11540"/>
                  <a:pt x="112812" y="13469"/>
                </a:cubicBezTo>
                <a:cubicBezTo>
                  <a:pt x="127352" y="15398"/>
                  <a:pt x="139023" y="14894"/>
                  <a:pt x="150086" y="13650"/>
                </a:cubicBezTo>
                <a:cubicBezTo>
                  <a:pt x="161149" y="12406"/>
                  <a:pt x="171788" y="6691"/>
                  <a:pt x="179192" y="6006"/>
                </a:cubicBezTo>
                <a:cubicBezTo>
                  <a:pt x="186596" y="5321"/>
                  <a:pt x="190060" y="6530"/>
                  <a:pt x="194511" y="9541"/>
                </a:cubicBezTo>
                <a:cubicBezTo>
                  <a:pt x="198963" y="12552"/>
                  <a:pt x="204003" y="21652"/>
                  <a:pt x="205901" y="2407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Google Shape;44;p5"/>
          <p:cNvSpPr/>
          <p:nvPr/>
        </p:nvSpPr>
        <p:spPr>
          <a:xfrm rot="-5400000">
            <a:off x="7626426" y="-3140828"/>
            <a:ext cx="998680" cy="7094427"/>
          </a:xfrm>
          <a:custGeom>
            <a:avLst/>
            <a:gdLst/>
            <a:ahLst/>
            <a:cxnLst/>
            <a:rect l="l" t="t" r="r" b="b"/>
            <a:pathLst>
              <a:path w="44307" h="107349" extrusionOk="0">
                <a:moveTo>
                  <a:pt x="44306" y="1"/>
                </a:moveTo>
                <a:cubicBezTo>
                  <a:pt x="39711" y="1645"/>
                  <a:pt x="26746" y="7946"/>
                  <a:pt x="28534" y="26303"/>
                </a:cubicBezTo>
                <a:cubicBezTo>
                  <a:pt x="30703" y="48556"/>
                  <a:pt x="20814" y="57820"/>
                  <a:pt x="10285" y="64280"/>
                </a:cubicBezTo>
                <a:cubicBezTo>
                  <a:pt x="0" y="70594"/>
                  <a:pt x="11526" y="107348"/>
                  <a:pt x="42119" y="107348"/>
                </a:cubicBezTo>
                <a:cubicBezTo>
                  <a:pt x="42838" y="107348"/>
                  <a:pt x="43567" y="107328"/>
                  <a:pt x="44306" y="107287"/>
                </a:cubicBezTo>
                <a:lnTo>
                  <a:pt x="443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 panose="020B0504030602030204"/>
              <a:ea typeface="Ubuntu" panose="020B0504030602030204"/>
              <a:cs typeface="Ubuntu" panose="020B0504030602030204"/>
              <a:sym typeface="Ubuntu" panose="020B0504030602030204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4271250" y="-113950"/>
            <a:ext cx="6179905" cy="793875"/>
          </a:xfrm>
          <a:custGeom>
            <a:avLst/>
            <a:gdLst/>
            <a:ahLst/>
            <a:cxnLst/>
            <a:rect l="l" t="t" r="r" b="b"/>
            <a:pathLst>
              <a:path w="197378" h="31755" extrusionOk="0">
                <a:moveTo>
                  <a:pt x="0" y="0"/>
                </a:moveTo>
                <a:cubicBezTo>
                  <a:pt x="4181" y="2103"/>
                  <a:pt x="15492" y="9680"/>
                  <a:pt x="25083" y="12616"/>
                </a:cubicBezTo>
                <a:cubicBezTo>
                  <a:pt x="34674" y="15552"/>
                  <a:pt x="44869" y="17828"/>
                  <a:pt x="57546" y="17614"/>
                </a:cubicBezTo>
                <a:cubicBezTo>
                  <a:pt x="70223" y="17400"/>
                  <a:pt x="88874" y="11438"/>
                  <a:pt x="101145" y="11330"/>
                </a:cubicBezTo>
                <a:cubicBezTo>
                  <a:pt x="113416" y="11222"/>
                  <a:pt x="122057" y="14069"/>
                  <a:pt x="131174" y="16966"/>
                </a:cubicBezTo>
                <a:cubicBezTo>
                  <a:pt x="140291" y="19863"/>
                  <a:pt x="147143" y="26246"/>
                  <a:pt x="155847" y="28711"/>
                </a:cubicBezTo>
                <a:cubicBezTo>
                  <a:pt x="164551" y="31176"/>
                  <a:pt x="176475" y="31755"/>
                  <a:pt x="183397" y="31755"/>
                </a:cubicBezTo>
                <a:cubicBezTo>
                  <a:pt x="190319" y="31755"/>
                  <a:pt x="195048" y="29218"/>
                  <a:pt x="197378" y="2871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/>
          <p:nvPr/>
        </p:nvSpPr>
        <p:spPr>
          <a:xfrm rot="-5400000">
            <a:off x="8114350" y="4151375"/>
            <a:ext cx="1007375" cy="1051400"/>
          </a:xfrm>
          <a:custGeom>
            <a:avLst/>
            <a:gdLst/>
            <a:ahLst/>
            <a:cxnLst/>
            <a:rect l="l" t="t" r="r" b="b"/>
            <a:pathLst>
              <a:path w="40295" h="42056" extrusionOk="0">
                <a:moveTo>
                  <a:pt x="1" y="1"/>
                </a:moveTo>
                <a:lnTo>
                  <a:pt x="1" y="42055"/>
                </a:lnTo>
                <a:lnTo>
                  <a:pt x="40295" y="42055"/>
                </a:lnTo>
                <a:cubicBezTo>
                  <a:pt x="37995" y="17789"/>
                  <a:pt x="14210" y="5325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 rot="-4554164">
            <a:off x="-198273" y="2647959"/>
            <a:ext cx="1407571" cy="4139391"/>
          </a:xfrm>
          <a:custGeom>
            <a:avLst/>
            <a:gdLst/>
            <a:ahLst/>
            <a:cxnLst/>
            <a:rect l="l" t="t" r="r" b="b"/>
            <a:pathLst>
              <a:path w="44152" h="118666" extrusionOk="0">
                <a:moveTo>
                  <a:pt x="1" y="1"/>
                </a:moveTo>
                <a:lnTo>
                  <a:pt x="1" y="118665"/>
                </a:lnTo>
                <a:cubicBezTo>
                  <a:pt x="10885" y="117299"/>
                  <a:pt x="30895" y="113062"/>
                  <a:pt x="22469" y="100737"/>
                </a:cubicBezTo>
                <a:cubicBezTo>
                  <a:pt x="11113" y="84125"/>
                  <a:pt x="14558" y="57501"/>
                  <a:pt x="31157" y="39693"/>
                </a:cubicBezTo>
                <a:cubicBezTo>
                  <a:pt x="44151" y="25753"/>
                  <a:pt x="35496" y="7341"/>
                  <a:pt x="31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 rot="-3527981">
            <a:off x="6989518" y="-2321911"/>
            <a:ext cx="2811141" cy="5867290"/>
          </a:xfrm>
          <a:custGeom>
            <a:avLst/>
            <a:gdLst/>
            <a:ahLst/>
            <a:cxnLst/>
            <a:rect l="l" t="t" r="r" b="b"/>
            <a:pathLst>
              <a:path w="44307" h="107349" extrusionOk="0">
                <a:moveTo>
                  <a:pt x="44306" y="1"/>
                </a:moveTo>
                <a:cubicBezTo>
                  <a:pt x="39711" y="1645"/>
                  <a:pt x="26746" y="7946"/>
                  <a:pt x="28534" y="26303"/>
                </a:cubicBezTo>
                <a:cubicBezTo>
                  <a:pt x="30703" y="48556"/>
                  <a:pt x="20814" y="57820"/>
                  <a:pt x="10285" y="64280"/>
                </a:cubicBezTo>
                <a:cubicBezTo>
                  <a:pt x="0" y="70594"/>
                  <a:pt x="11526" y="107348"/>
                  <a:pt x="42119" y="107348"/>
                </a:cubicBezTo>
                <a:cubicBezTo>
                  <a:pt x="42838" y="107348"/>
                  <a:pt x="43567" y="107328"/>
                  <a:pt x="44306" y="107287"/>
                </a:cubicBezTo>
                <a:lnTo>
                  <a:pt x="443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-722000" y="3741100"/>
            <a:ext cx="3218050" cy="1586725"/>
          </a:xfrm>
          <a:custGeom>
            <a:avLst/>
            <a:gdLst/>
            <a:ahLst/>
            <a:cxnLst/>
            <a:rect l="l" t="t" r="r" b="b"/>
            <a:pathLst>
              <a:path w="128722" h="63469" extrusionOk="0">
                <a:moveTo>
                  <a:pt x="0" y="0"/>
                </a:moveTo>
                <a:cubicBezTo>
                  <a:pt x="7033" y="0"/>
                  <a:pt x="13211" y="5726"/>
                  <a:pt x="18185" y="10697"/>
                </a:cubicBezTo>
                <a:cubicBezTo>
                  <a:pt x="30911" y="23416"/>
                  <a:pt x="40628" y="39461"/>
                  <a:pt x="55269" y="49920"/>
                </a:cubicBezTo>
                <a:cubicBezTo>
                  <a:pt x="75528" y="64392"/>
                  <a:pt x="106447" y="52347"/>
                  <a:pt x="128722" y="63469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Google Shape;52;p6"/>
          <p:cNvSpPr/>
          <p:nvPr/>
        </p:nvSpPr>
        <p:spPr>
          <a:xfrm>
            <a:off x="7427575" y="4077875"/>
            <a:ext cx="2050275" cy="1337125"/>
          </a:xfrm>
          <a:custGeom>
            <a:avLst/>
            <a:gdLst/>
            <a:ahLst/>
            <a:cxnLst/>
            <a:rect l="l" t="t" r="r" b="b"/>
            <a:pathLst>
              <a:path w="82011" h="53485" extrusionOk="0">
                <a:moveTo>
                  <a:pt x="82011" y="0"/>
                </a:moveTo>
                <a:cubicBezTo>
                  <a:pt x="55896" y="0"/>
                  <a:pt x="40504" y="31972"/>
                  <a:pt x="17829" y="44927"/>
                </a:cubicBezTo>
                <a:cubicBezTo>
                  <a:pt x="12105" y="48197"/>
                  <a:pt x="6592" y="53485"/>
                  <a:pt x="0" y="53485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6"/>
          <p:cNvSpPr/>
          <p:nvPr/>
        </p:nvSpPr>
        <p:spPr>
          <a:xfrm>
            <a:off x="7284950" y="-212850"/>
            <a:ext cx="2148325" cy="2380100"/>
          </a:xfrm>
          <a:custGeom>
            <a:avLst/>
            <a:gdLst/>
            <a:ahLst/>
            <a:cxnLst/>
            <a:rect l="l" t="t" r="r" b="b"/>
            <a:pathLst>
              <a:path w="85933" h="95204" extrusionOk="0">
                <a:moveTo>
                  <a:pt x="0" y="0"/>
                </a:moveTo>
                <a:cubicBezTo>
                  <a:pt x="15279" y="0"/>
                  <a:pt x="33197" y="5750"/>
                  <a:pt x="42075" y="18185"/>
                </a:cubicBezTo>
                <a:cubicBezTo>
                  <a:pt x="53262" y="33855"/>
                  <a:pt x="55280" y="54357"/>
                  <a:pt x="62043" y="72384"/>
                </a:cubicBezTo>
                <a:cubicBezTo>
                  <a:pt x="65911" y="82695"/>
                  <a:pt x="76080" y="90285"/>
                  <a:pt x="85933" y="9520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4" name="Google Shape;54;p6"/>
          <p:cNvGrpSpPr/>
          <p:nvPr/>
        </p:nvGrpSpPr>
        <p:grpSpPr>
          <a:xfrm>
            <a:off x="333283" y="382201"/>
            <a:ext cx="8736251" cy="3426658"/>
            <a:chOff x="312055" y="-149128"/>
            <a:chExt cx="8736251" cy="3426658"/>
          </a:xfrm>
        </p:grpSpPr>
        <p:sp>
          <p:nvSpPr>
            <p:cNvPr id="55" name="Google Shape;55;p6"/>
            <p:cNvSpPr/>
            <p:nvPr/>
          </p:nvSpPr>
          <p:spPr>
            <a:xfrm>
              <a:off x="8507278" y="3075887"/>
              <a:ext cx="331503" cy="201643"/>
            </a:xfrm>
            <a:custGeom>
              <a:avLst/>
              <a:gdLst/>
              <a:ahLst/>
              <a:cxnLst/>
              <a:rect l="l" t="t" r="r" b="b"/>
              <a:pathLst>
                <a:path w="6555" h="3987" fill="none" extrusionOk="0">
                  <a:moveTo>
                    <a:pt x="620" y="0"/>
                  </a:moveTo>
                  <a:lnTo>
                    <a:pt x="5922" y="0"/>
                  </a:lnTo>
                  <a:cubicBezTo>
                    <a:pt x="6276" y="0"/>
                    <a:pt x="6555" y="279"/>
                    <a:pt x="6555" y="633"/>
                  </a:cubicBezTo>
                  <a:lnTo>
                    <a:pt x="6555" y="3366"/>
                  </a:lnTo>
                  <a:cubicBezTo>
                    <a:pt x="6555" y="3708"/>
                    <a:pt x="6276" y="3986"/>
                    <a:pt x="5922" y="3986"/>
                  </a:cubicBezTo>
                  <a:lnTo>
                    <a:pt x="620" y="3986"/>
                  </a:lnTo>
                  <a:cubicBezTo>
                    <a:pt x="278" y="3986"/>
                    <a:pt x="0" y="3708"/>
                    <a:pt x="0" y="3366"/>
                  </a:cubicBezTo>
                  <a:lnTo>
                    <a:pt x="0" y="633"/>
                  </a:lnTo>
                  <a:cubicBezTo>
                    <a:pt x="0" y="279"/>
                    <a:pt x="278" y="0"/>
                    <a:pt x="62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8758169" y="2692861"/>
              <a:ext cx="290137" cy="145110"/>
            </a:xfrm>
            <a:custGeom>
              <a:avLst/>
              <a:gdLst/>
              <a:ahLst/>
              <a:cxnLst/>
              <a:rect l="l" t="t" r="r" b="b"/>
              <a:pathLst>
                <a:path w="3999" h="2000" fill="none" extrusionOk="0">
                  <a:moveTo>
                    <a:pt x="633" y="0"/>
                  </a:moveTo>
                  <a:lnTo>
                    <a:pt x="3366" y="0"/>
                  </a:lnTo>
                  <a:cubicBezTo>
                    <a:pt x="3721" y="0"/>
                    <a:pt x="3999" y="279"/>
                    <a:pt x="3999" y="620"/>
                  </a:cubicBezTo>
                  <a:lnTo>
                    <a:pt x="3999" y="1367"/>
                  </a:lnTo>
                  <a:cubicBezTo>
                    <a:pt x="3999" y="1709"/>
                    <a:pt x="3721" y="2000"/>
                    <a:pt x="3366" y="2000"/>
                  </a:cubicBezTo>
                  <a:lnTo>
                    <a:pt x="633" y="2000"/>
                  </a:lnTo>
                  <a:cubicBezTo>
                    <a:pt x="279" y="2000"/>
                    <a:pt x="0" y="1709"/>
                    <a:pt x="0" y="136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8681963" y="2175226"/>
              <a:ext cx="175432" cy="102883"/>
            </a:xfrm>
            <a:custGeom>
              <a:avLst/>
              <a:gdLst/>
              <a:ahLst/>
              <a:cxnLst/>
              <a:rect l="l" t="t" r="r" b="b"/>
              <a:pathLst>
                <a:path w="2418" h="1418" fill="none" extrusionOk="0">
                  <a:moveTo>
                    <a:pt x="621" y="0"/>
                  </a:moveTo>
                  <a:lnTo>
                    <a:pt x="1797" y="0"/>
                  </a:lnTo>
                  <a:cubicBezTo>
                    <a:pt x="2139" y="0"/>
                    <a:pt x="2417" y="279"/>
                    <a:pt x="2417" y="620"/>
                  </a:cubicBezTo>
                  <a:lnTo>
                    <a:pt x="2417" y="797"/>
                  </a:lnTo>
                  <a:cubicBezTo>
                    <a:pt x="2417" y="1139"/>
                    <a:pt x="2139" y="1417"/>
                    <a:pt x="1797" y="1417"/>
                  </a:cubicBezTo>
                  <a:lnTo>
                    <a:pt x="621" y="1417"/>
                  </a:lnTo>
                  <a:cubicBezTo>
                    <a:pt x="279" y="1417"/>
                    <a:pt x="0" y="1139"/>
                    <a:pt x="0" y="79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21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435823" y="-149128"/>
              <a:ext cx="371652" cy="201625"/>
            </a:xfrm>
            <a:custGeom>
              <a:avLst/>
              <a:gdLst/>
              <a:ahLst/>
              <a:cxnLst/>
              <a:rect l="l" t="t" r="r" b="b"/>
              <a:pathLst>
                <a:path w="6555" h="3556" fill="none" extrusionOk="0">
                  <a:moveTo>
                    <a:pt x="633" y="0"/>
                  </a:moveTo>
                  <a:lnTo>
                    <a:pt x="5935" y="0"/>
                  </a:lnTo>
                  <a:cubicBezTo>
                    <a:pt x="6277" y="0"/>
                    <a:pt x="6555" y="279"/>
                    <a:pt x="6555" y="620"/>
                  </a:cubicBezTo>
                  <a:lnTo>
                    <a:pt x="6555" y="2936"/>
                  </a:lnTo>
                  <a:cubicBezTo>
                    <a:pt x="6555" y="3278"/>
                    <a:pt x="6277" y="3556"/>
                    <a:pt x="5935" y="3556"/>
                  </a:cubicBezTo>
                  <a:lnTo>
                    <a:pt x="633" y="3556"/>
                  </a:lnTo>
                  <a:cubicBezTo>
                    <a:pt x="279" y="3556"/>
                    <a:pt x="0" y="3278"/>
                    <a:pt x="0" y="2936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312055" y="219989"/>
              <a:ext cx="248855" cy="123996"/>
            </a:xfrm>
            <a:custGeom>
              <a:avLst/>
              <a:gdLst/>
              <a:ahLst/>
              <a:cxnLst/>
              <a:rect l="l" t="t" r="r" b="b"/>
              <a:pathLst>
                <a:path w="3430" h="1709" fill="none" extrusionOk="0">
                  <a:moveTo>
                    <a:pt x="633" y="1"/>
                  </a:moveTo>
                  <a:lnTo>
                    <a:pt x="2797" y="1"/>
                  </a:lnTo>
                  <a:cubicBezTo>
                    <a:pt x="3152" y="1"/>
                    <a:pt x="3430" y="279"/>
                    <a:pt x="3430" y="621"/>
                  </a:cubicBezTo>
                  <a:lnTo>
                    <a:pt x="3430" y="1076"/>
                  </a:lnTo>
                  <a:cubicBezTo>
                    <a:pt x="3430" y="1430"/>
                    <a:pt x="3152" y="1709"/>
                    <a:pt x="2797" y="1709"/>
                  </a:cubicBezTo>
                  <a:lnTo>
                    <a:pt x="633" y="1709"/>
                  </a:lnTo>
                  <a:cubicBezTo>
                    <a:pt x="292" y="1709"/>
                    <a:pt x="1" y="1430"/>
                    <a:pt x="1" y="1076"/>
                  </a:cubicBezTo>
                  <a:lnTo>
                    <a:pt x="1" y="621"/>
                  </a:lnTo>
                  <a:cubicBezTo>
                    <a:pt x="1" y="279"/>
                    <a:pt x="292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40401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/>
          <p:nvPr/>
        </p:nvSpPr>
        <p:spPr>
          <a:xfrm rot="-3196448">
            <a:off x="7416488" y="-1815894"/>
            <a:ext cx="2811111" cy="5867177"/>
          </a:xfrm>
          <a:custGeom>
            <a:avLst/>
            <a:gdLst/>
            <a:ahLst/>
            <a:cxnLst/>
            <a:rect l="l" t="t" r="r" b="b"/>
            <a:pathLst>
              <a:path w="44307" h="107349" extrusionOk="0">
                <a:moveTo>
                  <a:pt x="44306" y="1"/>
                </a:moveTo>
                <a:cubicBezTo>
                  <a:pt x="39711" y="1645"/>
                  <a:pt x="26746" y="7946"/>
                  <a:pt x="28534" y="26303"/>
                </a:cubicBezTo>
                <a:cubicBezTo>
                  <a:pt x="30703" y="48556"/>
                  <a:pt x="20814" y="57820"/>
                  <a:pt x="10285" y="64280"/>
                </a:cubicBezTo>
                <a:cubicBezTo>
                  <a:pt x="0" y="70594"/>
                  <a:pt x="11526" y="107348"/>
                  <a:pt x="42119" y="107348"/>
                </a:cubicBezTo>
                <a:cubicBezTo>
                  <a:pt x="42838" y="107348"/>
                  <a:pt x="43567" y="107328"/>
                  <a:pt x="44306" y="107287"/>
                </a:cubicBezTo>
                <a:lnTo>
                  <a:pt x="443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/>
          <p:nvPr/>
        </p:nvSpPr>
        <p:spPr>
          <a:xfrm rot="-3178257">
            <a:off x="-1047185" y="1669897"/>
            <a:ext cx="3028110" cy="4752413"/>
          </a:xfrm>
          <a:custGeom>
            <a:avLst/>
            <a:gdLst/>
            <a:ahLst/>
            <a:cxnLst/>
            <a:rect l="l" t="t" r="r" b="b"/>
            <a:pathLst>
              <a:path w="44152" h="118666" extrusionOk="0">
                <a:moveTo>
                  <a:pt x="1" y="1"/>
                </a:moveTo>
                <a:lnTo>
                  <a:pt x="1" y="118665"/>
                </a:lnTo>
                <a:cubicBezTo>
                  <a:pt x="10885" y="117299"/>
                  <a:pt x="30895" y="113062"/>
                  <a:pt x="22469" y="100737"/>
                </a:cubicBezTo>
                <a:cubicBezTo>
                  <a:pt x="11113" y="84125"/>
                  <a:pt x="14558" y="57501"/>
                  <a:pt x="31157" y="39693"/>
                </a:cubicBezTo>
                <a:cubicBezTo>
                  <a:pt x="44151" y="25753"/>
                  <a:pt x="35496" y="7341"/>
                  <a:pt x="31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-115078" y="1927750"/>
            <a:ext cx="2391175" cy="3450575"/>
          </a:xfrm>
          <a:custGeom>
            <a:avLst/>
            <a:gdLst/>
            <a:ahLst/>
            <a:cxnLst/>
            <a:rect l="l" t="t" r="r" b="b"/>
            <a:pathLst>
              <a:path w="95647" h="138023" extrusionOk="0">
                <a:moveTo>
                  <a:pt x="38" y="0"/>
                </a:moveTo>
                <a:cubicBezTo>
                  <a:pt x="5939" y="1477"/>
                  <a:pt x="8884" y="9434"/>
                  <a:pt x="9743" y="15456"/>
                </a:cubicBezTo>
                <a:cubicBezTo>
                  <a:pt x="13931" y="44822"/>
                  <a:pt x="-8417" y="77130"/>
                  <a:pt x="3632" y="104236"/>
                </a:cubicBezTo>
                <a:cubicBezTo>
                  <a:pt x="7950" y="113951"/>
                  <a:pt x="17817" y="121928"/>
                  <a:pt x="28074" y="124724"/>
                </a:cubicBezTo>
                <a:cubicBezTo>
                  <a:pt x="44191" y="129118"/>
                  <a:pt x="61524" y="126137"/>
                  <a:pt x="78035" y="128677"/>
                </a:cubicBezTo>
                <a:cubicBezTo>
                  <a:pt x="84604" y="129688"/>
                  <a:pt x="89706" y="135044"/>
                  <a:pt x="95647" y="138023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Google Shape;66;p7"/>
          <p:cNvSpPr/>
          <p:nvPr/>
        </p:nvSpPr>
        <p:spPr>
          <a:xfrm>
            <a:off x="7147750" y="-154819"/>
            <a:ext cx="2210525" cy="3065350"/>
          </a:xfrm>
          <a:custGeom>
            <a:avLst/>
            <a:gdLst/>
            <a:ahLst/>
            <a:cxnLst/>
            <a:rect l="l" t="t" r="r" b="b"/>
            <a:pathLst>
              <a:path w="88421" h="122614" extrusionOk="0">
                <a:moveTo>
                  <a:pt x="0" y="47"/>
                </a:moveTo>
                <a:cubicBezTo>
                  <a:pt x="10507" y="47"/>
                  <a:pt x="21615" y="-140"/>
                  <a:pt x="31271" y="4001"/>
                </a:cubicBezTo>
                <a:cubicBezTo>
                  <a:pt x="48089" y="11214"/>
                  <a:pt x="64305" y="25459"/>
                  <a:pt x="70090" y="42820"/>
                </a:cubicBezTo>
                <a:cubicBezTo>
                  <a:pt x="76893" y="63236"/>
                  <a:pt x="71162" y="86649"/>
                  <a:pt x="78716" y="106799"/>
                </a:cubicBezTo>
                <a:cubicBezTo>
                  <a:pt x="80887" y="112591"/>
                  <a:pt x="82887" y="119851"/>
                  <a:pt x="88421" y="12261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1069775" y="1809750"/>
            <a:ext cx="4458600" cy="15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135550" y="669179"/>
            <a:ext cx="4872900" cy="153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2135550" y="19025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ommissioner"/>
                <a:ea typeface="Commissioner"/>
                <a:cs typeface="Commissioner"/>
                <a:sym typeface="Commission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-25" y="-13725"/>
            <a:ext cx="9141900" cy="51549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720000" y="4111350"/>
            <a:ext cx="7704000" cy="475800"/>
          </a:xfrm>
          <a:prstGeom prst="rect">
            <a:avLst/>
          </a:prstGeom>
          <a:solidFill>
            <a:schemeClr val="lt1"/>
          </a:solidFill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Ubuntu" panose="020B0504030602030204"/>
              <a:buNone/>
              <a:defRPr sz="3800" b="1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Ubuntu" panose="020B0504030602030204"/>
              <a:buNone/>
              <a:defRPr sz="3800" b="1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Ubuntu" panose="020B0504030602030204"/>
              <a:buNone/>
              <a:defRPr sz="3800" b="1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Ubuntu" panose="020B0504030602030204"/>
              <a:buNone/>
              <a:defRPr sz="3800" b="1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Ubuntu" panose="020B0504030602030204"/>
              <a:buNone/>
              <a:defRPr sz="3800" b="1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Ubuntu" panose="020B0504030602030204"/>
              <a:buNone/>
              <a:defRPr sz="3800" b="1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Ubuntu" panose="020B0504030602030204"/>
              <a:buNone/>
              <a:defRPr sz="3800" b="1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Ubuntu" panose="020B0504030602030204"/>
              <a:buNone/>
              <a:defRPr sz="3800" b="1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Ubuntu" panose="020B0504030602030204"/>
              <a:buNone/>
              <a:defRPr sz="3800" b="1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Char char="●"/>
              <a:defRPr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Char char="○"/>
              <a:defRPr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Char char="■"/>
              <a:defRPr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Char char="●"/>
              <a:defRPr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Char char="○"/>
              <a:defRPr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Char char="■"/>
              <a:defRPr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Char char="●"/>
              <a:defRPr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Char char="○"/>
              <a:defRPr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Char char="■"/>
              <a:defRPr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9" r:id="rId30"/>
    <p:sldLayoutId id="2147483680" r:id="rId31"/>
    <p:sldLayoutId id="2147483681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8"/>
          <p:cNvSpPr txBox="1">
            <a:spLocks noGrp="1"/>
          </p:cNvSpPr>
          <p:nvPr>
            <p:ph type="ctrTitle"/>
          </p:nvPr>
        </p:nvSpPr>
        <p:spPr>
          <a:xfrm>
            <a:off x="1500166" y="1000114"/>
            <a:ext cx="6429419" cy="7143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sz="1800" dirty="0" smtClean="0">
                <a:solidFill>
                  <a:schemeClr val="dk2"/>
                </a:solidFill>
              </a:rPr>
              <a:t/>
            </a:r>
            <a:br>
              <a:rPr lang="ru-RU" sz="1800" dirty="0" smtClean="0">
                <a:solidFill>
                  <a:schemeClr val="dk2"/>
                </a:solidFill>
              </a:rPr>
            </a:br>
            <a:r>
              <a:rPr lang="ru-RU" sz="1800" dirty="0" smtClean="0">
                <a:solidFill>
                  <a:schemeClr val="dk2"/>
                </a:solidFill>
              </a:rPr>
              <a:t/>
            </a:r>
            <a:br>
              <a:rPr lang="ru-RU" sz="1800" dirty="0" smtClean="0">
                <a:solidFill>
                  <a:schemeClr val="dk2"/>
                </a:solidFill>
              </a:rPr>
            </a:br>
            <a:r>
              <a:rPr lang="ru-RU" sz="1800" dirty="0" smtClean="0">
                <a:solidFill>
                  <a:schemeClr val="dk2"/>
                </a:solidFill>
              </a:rPr>
              <a:t/>
            </a:r>
            <a:br>
              <a:rPr lang="ru-RU" sz="1800" dirty="0" smtClean="0">
                <a:solidFill>
                  <a:schemeClr val="dk2"/>
                </a:solidFill>
              </a:rPr>
            </a:br>
            <a:r>
              <a:rPr lang="ru-RU" sz="1800" dirty="0" smtClean="0">
                <a:solidFill>
                  <a:schemeClr val="dk2"/>
                </a:solidFill>
              </a:rPr>
              <a:t/>
            </a:r>
            <a:br>
              <a:rPr lang="ru-RU" sz="1800" dirty="0" smtClean="0">
                <a:solidFill>
                  <a:schemeClr val="dk2"/>
                </a:solidFill>
              </a:rPr>
            </a:br>
            <a:r>
              <a:rPr lang="ru-RU" sz="1800" dirty="0" smtClean="0">
                <a:solidFill>
                  <a:schemeClr val="dk2"/>
                </a:solidFill>
              </a:rPr>
              <a:t/>
            </a:r>
            <a:br>
              <a:rPr lang="ru-RU" sz="1800" dirty="0" smtClean="0">
                <a:solidFill>
                  <a:schemeClr val="dk2"/>
                </a:solidFill>
              </a:rPr>
            </a:br>
            <a:r>
              <a:rPr lang="ru-RU" sz="1600" dirty="0" smtClean="0">
                <a:solidFill>
                  <a:schemeClr val="dk2"/>
                </a:solidFill>
              </a:rPr>
              <a:t>Межведомственный </a:t>
            </a:r>
            <a:r>
              <a:rPr lang="ru-RU" sz="1600" dirty="0" smtClean="0">
                <a:solidFill>
                  <a:schemeClr val="dk2"/>
                </a:solidFill>
              </a:rPr>
              <a:t>стандарт </a:t>
            </a:r>
            <a:r>
              <a:rPr lang="ru-RU" sz="1600" dirty="0" err="1" smtClean="0">
                <a:solidFill>
                  <a:schemeClr val="dk2"/>
                </a:solidFill>
              </a:rPr>
              <a:t>антинаркотический</a:t>
            </a:r>
            <a:r>
              <a:rPr lang="ru-RU" sz="1600" dirty="0" smtClean="0">
                <a:solidFill>
                  <a:schemeClr val="dk2"/>
                </a:solidFill>
              </a:rPr>
              <a:t> профилактической деятельности</a:t>
            </a:r>
            <a:endParaRPr lang="ru-RU" sz="1600" dirty="0">
              <a:solidFill>
                <a:schemeClr val="dk2"/>
              </a:solidFill>
            </a:endParaRPr>
          </a:p>
        </p:txBody>
      </p:sp>
      <p:sp>
        <p:nvSpPr>
          <p:cNvPr id="411" name="Google Shape;411;p38"/>
          <p:cNvSpPr txBox="1">
            <a:spLocks noGrp="1"/>
          </p:cNvSpPr>
          <p:nvPr>
            <p:ph type="subTitle" idx="1"/>
          </p:nvPr>
        </p:nvSpPr>
        <p:spPr>
          <a:xfrm>
            <a:off x="6659880" y="3768725"/>
            <a:ext cx="2101215" cy="1077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 dirty="0"/>
              <a:t>Подготовила: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 dirty="0"/>
              <a:t>педагог-психолог,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 dirty="0"/>
              <a:t>Давыдова Н.О</a:t>
            </a:r>
          </a:p>
        </p:txBody>
      </p:sp>
      <p:grpSp>
        <p:nvGrpSpPr>
          <p:cNvPr id="453" name="Google Shape;453;p38"/>
          <p:cNvGrpSpPr/>
          <p:nvPr/>
        </p:nvGrpSpPr>
        <p:grpSpPr>
          <a:xfrm>
            <a:off x="454730" y="539489"/>
            <a:ext cx="8224390" cy="792158"/>
            <a:chOff x="178380" y="429939"/>
            <a:chExt cx="8224390" cy="792158"/>
          </a:xfrm>
        </p:grpSpPr>
        <p:sp>
          <p:nvSpPr>
            <p:cNvPr id="454" name="Google Shape;454;p38"/>
            <p:cNvSpPr/>
            <p:nvPr/>
          </p:nvSpPr>
          <p:spPr>
            <a:xfrm>
              <a:off x="7648203" y="728562"/>
              <a:ext cx="331503" cy="201643"/>
            </a:xfrm>
            <a:custGeom>
              <a:avLst/>
              <a:gdLst/>
              <a:ahLst/>
              <a:cxnLst/>
              <a:rect l="l" t="t" r="r" b="b"/>
              <a:pathLst>
                <a:path w="6555" h="3987" fill="none" extrusionOk="0">
                  <a:moveTo>
                    <a:pt x="620" y="0"/>
                  </a:moveTo>
                  <a:lnTo>
                    <a:pt x="5922" y="0"/>
                  </a:lnTo>
                  <a:cubicBezTo>
                    <a:pt x="6276" y="0"/>
                    <a:pt x="6555" y="279"/>
                    <a:pt x="6555" y="633"/>
                  </a:cubicBezTo>
                  <a:lnTo>
                    <a:pt x="6555" y="3366"/>
                  </a:lnTo>
                  <a:cubicBezTo>
                    <a:pt x="6555" y="3708"/>
                    <a:pt x="6276" y="3986"/>
                    <a:pt x="5922" y="3986"/>
                  </a:cubicBezTo>
                  <a:lnTo>
                    <a:pt x="620" y="3986"/>
                  </a:lnTo>
                  <a:cubicBezTo>
                    <a:pt x="278" y="3986"/>
                    <a:pt x="0" y="3708"/>
                    <a:pt x="0" y="3366"/>
                  </a:cubicBezTo>
                  <a:lnTo>
                    <a:pt x="0" y="633"/>
                  </a:lnTo>
                  <a:cubicBezTo>
                    <a:pt x="0" y="279"/>
                    <a:pt x="278" y="0"/>
                    <a:pt x="62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7943757" y="1076986"/>
              <a:ext cx="290137" cy="145110"/>
            </a:xfrm>
            <a:custGeom>
              <a:avLst/>
              <a:gdLst/>
              <a:ahLst/>
              <a:cxnLst/>
              <a:rect l="l" t="t" r="r" b="b"/>
              <a:pathLst>
                <a:path w="3999" h="2000" fill="none" extrusionOk="0">
                  <a:moveTo>
                    <a:pt x="633" y="0"/>
                  </a:moveTo>
                  <a:lnTo>
                    <a:pt x="3366" y="0"/>
                  </a:lnTo>
                  <a:cubicBezTo>
                    <a:pt x="3721" y="0"/>
                    <a:pt x="3999" y="279"/>
                    <a:pt x="3999" y="620"/>
                  </a:cubicBezTo>
                  <a:lnTo>
                    <a:pt x="3999" y="1367"/>
                  </a:lnTo>
                  <a:cubicBezTo>
                    <a:pt x="3999" y="1709"/>
                    <a:pt x="3721" y="2000"/>
                    <a:pt x="3366" y="2000"/>
                  </a:cubicBezTo>
                  <a:lnTo>
                    <a:pt x="633" y="2000"/>
                  </a:lnTo>
                  <a:cubicBezTo>
                    <a:pt x="279" y="2000"/>
                    <a:pt x="0" y="1709"/>
                    <a:pt x="0" y="136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8227338" y="847026"/>
              <a:ext cx="175432" cy="102883"/>
            </a:xfrm>
            <a:custGeom>
              <a:avLst/>
              <a:gdLst/>
              <a:ahLst/>
              <a:cxnLst/>
              <a:rect l="l" t="t" r="r" b="b"/>
              <a:pathLst>
                <a:path w="2418" h="1418" fill="none" extrusionOk="0">
                  <a:moveTo>
                    <a:pt x="621" y="0"/>
                  </a:moveTo>
                  <a:lnTo>
                    <a:pt x="1797" y="0"/>
                  </a:lnTo>
                  <a:cubicBezTo>
                    <a:pt x="2139" y="0"/>
                    <a:pt x="2417" y="279"/>
                    <a:pt x="2417" y="620"/>
                  </a:cubicBezTo>
                  <a:lnTo>
                    <a:pt x="2417" y="797"/>
                  </a:lnTo>
                  <a:cubicBezTo>
                    <a:pt x="2417" y="1139"/>
                    <a:pt x="2139" y="1417"/>
                    <a:pt x="1797" y="1417"/>
                  </a:cubicBezTo>
                  <a:lnTo>
                    <a:pt x="621" y="1417"/>
                  </a:lnTo>
                  <a:cubicBezTo>
                    <a:pt x="279" y="1417"/>
                    <a:pt x="0" y="1139"/>
                    <a:pt x="0" y="79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21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966399" y="517896"/>
              <a:ext cx="475582" cy="258006"/>
            </a:xfrm>
            <a:custGeom>
              <a:avLst/>
              <a:gdLst/>
              <a:ahLst/>
              <a:cxnLst/>
              <a:rect l="l" t="t" r="r" b="b"/>
              <a:pathLst>
                <a:path w="6555" h="3556" fill="none" extrusionOk="0">
                  <a:moveTo>
                    <a:pt x="633" y="0"/>
                  </a:moveTo>
                  <a:lnTo>
                    <a:pt x="5935" y="0"/>
                  </a:lnTo>
                  <a:cubicBezTo>
                    <a:pt x="6277" y="0"/>
                    <a:pt x="6555" y="279"/>
                    <a:pt x="6555" y="620"/>
                  </a:cubicBezTo>
                  <a:lnTo>
                    <a:pt x="6555" y="2936"/>
                  </a:lnTo>
                  <a:cubicBezTo>
                    <a:pt x="6555" y="3278"/>
                    <a:pt x="6277" y="3556"/>
                    <a:pt x="5935" y="3556"/>
                  </a:cubicBezTo>
                  <a:lnTo>
                    <a:pt x="633" y="3556"/>
                  </a:lnTo>
                  <a:cubicBezTo>
                    <a:pt x="279" y="3556"/>
                    <a:pt x="0" y="3278"/>
                    <a:pt x="0" y="2936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452546" y="429939"/>
              <a:ext cx="269025" cy="112968"/>
            </a:xfrm>
            <a:custGeom>
              <a:avLst/>
              <a:gdLst/>
              <a:ahLst/>
              <a:cxnLst/>
              <a:rect l="l" t="t" r="r" b="b"/>
              <a:pathLst>
                <a:path w="3708" h="1557" fill="none" extrusionOk="0">
                  <a:moveTo>
                    <a:pt x="620" y="0"/>
                  </a:moveTo>
                  <a:lnTo>
                    <a:pt x="3075" y="0"/>
                  </a:lnTo>
                  <a:cubicBezTo>
                    <a:pt x="3417" y="0"/>
                    <a:pt x="3708" y="278"/>
                    <a:pt x="3708" y="620"/>
                  </a:cubicBezTo>
                  <a:lnTo>
                    <a:pt x="3708" y="936"/>
                  </a:lnTo>
                  <a:cubicBezTo>
                    <a:pt x="3708" y="1278"/>
                    <a:pt x="3417" y="1556"/>
                    <a:pt x="3075" y="1556"/>
                  </a:cubicBezTo>
                  <a:lnTo>
                    <a:pt x="620" y="1556"/>
                  </a:lnTo>
                  <a:cubicBezTo>
                    <a:pt x="279" y="1556"/>
                    <a:pt x="0" y="1278"/>
                    <a:pt x="0" y="936"/>
                  </a:cubicBezTo>
                  <a:lnTo>
                    <a:pt x="0" y="620"/>
                  </a:lnTo>
                  <a:cubicBezTo>
                    <a:pt x="0" y="278"/>
                    <a:pt x="279" y="0"/>
                    <a:pt x="62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178380" y="973164"/>
              <a:ext cx="248855" cy="123996"/>
            </a:xfrm>
            <a:custGeom>
              <a:avLst/>
              <a:gdLst/>
              <a:ahLst/>
              <a:cxnLst/>
              <a:rect l="l" t="t" r="r" b="b"/>
              <a:pathLst>
                <a:path w="3430" h="1709" fill="none" extrusionOk="0">
                  <a:moveTo>
                    <a:pt x="633" y="1"/>
                  </a:moveTo>
                  <a:lnTo>
                    <a:pt x="2797" y="1"/>
                  </a:lnTo>
                  <a:cubicBezTo>
                    <a:pt x="3152" y="1"/>
                    <a:pt x="3430" y="279"/>
                    <a:pt x="3430" y="621"/>
                  </a:cubicBezTo>
                  <a:lnTo>
                    <a:pt x="3430" y="1076"/>
                  </a:lnTo>
                  <a:cubicBezTo>
                    <a:pt x="3430" y="1430"/>
                    <a:pt x="3152" y="1709"/>
                    <a:pt x="2797" y="1709"/>
                  </a:cubicBezTo>
                  <a:lnTo>
                    <a:pt x="633" y="1709"/>
                  </a:lnTo>
                  <a:cubicBezTo>
                    <a:pt x="292" y="1709"/>
                    <a:pt x="1" y="1430"/>
                    <a:pt x="1" y="1076"/>
                  </a:cubicBezTo>
                  <a:lnTo>
                    <a:pt x="1" y="621"/>
                  </a:lnTo>
                  <a:cubicBezTo>
                    <a:pt x="1" y="279"/>
                    <a:pt x="292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2" name="Google Shape;1552;p68"/>
          <p:cNvGrpSpPr/>
          <p:nvPr/>
        </p:nvGrpSpPr>
        <p:grpSpPr>
          <a:xfrm>
            <a:off x="142844" y="1857370"/>
            <a:ext cx="1949136" cy="2815832"/>
            <a:chOff x="2281107" y="1826576"/>
            <a:chExt cx="1949136" cy="2815832"/>
          </a:xfrm>
        </p:grpSpPr>
        <p:sp>
          <p:nvSpPr>
            <p:cNvPr id="1553" name="Google Shape;1553;p68"/>
            <p:cNvSpPr/>
            <p:nvPr/>
          </p:nvSpPr>
          <p:spPr>
            <a:xfrm>
              <a:off x="2507339" y="3891902"/>
              <a:ext cx="132921" cy="750506"/>
            </a:xfrm>
            <a:custGeom>
              <a:avLst/>
              <a:gdLst/>
              <a:ahLst/>
              <a:cxnLst/>
              <a:rect l="l" t="t" r="r" b="b"/>
              <a:pathLst>
                <a:path w="2027" h="11445" extrusionOk="0">
                  <a:moveTo>
                    <a:pt x="947" y="0"/>
                  </a:moveTo>
                  <a:lnTo>
                    <a:pt x="1" y="11445"/>
                  </a:lnTo>
                  <a:lnTo>
                    <a:pt x="334" y="11445"/>
                  </a:lnTo>
                  <a:lnTo>
                    <a:pt x="2026" y="93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68"/>
            <p:cNvSpPr/>
            <p:nvPr/>
          </p:nvSpPr>
          <p:spPr>
            <a:xfrm>
              <a:off x="2968654" y="3891902"/>
              <a:ext cx="132855" cy="750506"/>
            </a:xfrm>
            <a:custGeom>
              <a:avLst/>
              <a:gdLst/>
              <a:ahLst/>
              <a:cxnLst/>
              <a:rect l="l" t="t" r="r" b="b"/>
              <a:pathLst>
                <a:path w="2026" h="11445" extrusionOk="0">
                  <a:moveTo>
                    <a:pt x="946" y="0"/>
                  </a:moveTo>
                  <a:lnTo>
                    <a:pt x="0" y="11445"/>
                  </a:lnTo>
                  <a:lnTo>
                    <a:pt x="334" y="11445"/>
                  </a:lnTo>
                  <a:lnTo>
                    <a:pt x="2026" y="93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68"/>
            <p:cNvSpPr/>
            <p:nvPr/>
          </p:nvSpPr>
          <p:spPr>
            <a:xfrm>
              <a:off x="3014949" y="3891902"/>
              <a:ext cx="132855" cy="750506"/>
            </a:xfrm>
            <a:custGeom>
              <a:avLst/>
              <a:gdLst/>
              <a:ahLst/>
              <a:cxnLst/>
              <a:rect l="l" t="t" r="r" b="b"/>
              <a:pathLst>
                <a:path w="2026" h="11445" extrusionOk="0">
                  <a:moveTo>
                    <a:pt x="1080" y="0"/>
                  </a:moveTo>
                  <a:lnTo>
                    <a:pt x="1" y="93"/>
                  </a:lnTo>
                  <a:lnTo>
                    <a:pt x="1693" y="11445"/>
                  </a:lnTo>
                  <a:lnTo>
                    <a:pt x="2026" y="11445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68"/>
            <p:cNvSpPr/>
            <p:nvPr/>
          </p:nvSpPr>
          <p:spPr>
            <a:xfrm>
              <a:off x="3538298" y="3891902"/>
              <a:ext cx="131937" cy="750506"/>
            </a:xfrm>
            <a:custGeom>
              <a:avLst/>
              <a:gdLst/>
              <a:ahLst/>
              <a:cxnLst/>
              <a:rect l="l" t="t" r="r" b="b"/>
              <a:pathLst>
                <a:path w="2012" h="11445" extrusionOk="0">
                  <a:moveTo>
                    <a:pt x="1079" y="0"/>
                  </a:moveTo>
                  <a:lnTo>
                    <a:pt x="0" y="93"/>
                  </a:lnTo>
                  <a:lnTo>
                    <a:pt x="1692" y="11445"/>
                  </a:lnTo>
                  <a:lnTo>
                    <a:pt x="2012" y="11445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68"/>
            <p:cNvSpPr/>
            <p:nvPr/>
          </p:nvSpPr>
          <p:spPr>
            <a:xfrm>
              <a:off x="2281107" y="2691893"/>
              <a:ext cx="1443306" cy="1225400"/>
            </a:xfrm>
            <a:custGeom>
              <a:avLst/>
              <a:gdLst/>
              <a:ahLst/>
              <a:cxnLst/>
              <a:rect l="l" t="t" r="r" b="b"/>
              <a:pathLst>
                <a:path w="22010" h="18687" extrusionOk="0">
                  <a:moveTo>
                    <a:pt x="11946" y="1"/>
                  </a:moveTo>
                  <a:cubicBezTo>
                    <a:pt x="11862" y="1"/>
                    <a:pt x="11771" y="7"/>
                    <a:pt x="11671" y="21"/>
                  </a:cubicBezTo>
                  <a:lnTo>
                    <a:pt x="1253" y="21"/>
                  </a:lnTo>
                  <a:cubicBezTo>
                    <a:pt x="1253" y="21"/>
                    <a:pt x="0" y="368"/>
                    <a:pt x="560" y="1820"/>
                  </a:cubicBezTo>
                  <a:cubicBezTo>
                    <a:pt x="1106" y="3285"/>
                    <a:pt x="4237" y="18687"/>
                    <a:pt x="4237" y="18687"/>
                  </a:cubicBezTo>
                  <a:lnTo>
                    <a:pt x="20757" y="18687"/>
                  </a:lnTo>
                  <a:lnTo>
                    <a:pt x="21797" y="9107"/>
                  </a:lnTo>
                  <a:cubicBezTo>
                    <a:pt x="21797" y="9107"/>
                    <a:pt x="22010" y="7722"/>
                    <a:pt x="21037" y="7509"/>
                  </a:cubicBezTo>
                  <a:cubicBezTo>
                    <a:pt x="20065" y="7309"/>
                    <a:pt x="16108" y="7442"/>
                    <a:pt x="15348" y="7029"/>
                  </a:cubicBezTo>
                  <a:cubicBezTo>
                    <a:pt x="14576" y="6616"/>
                    <a:pt x="12857" y="567"/>
                    <a:pt x="12857" y="567"/>
                  </a:cubicBezTo>
                  <a:cubicBezTo>
                    <a:pt x="12857" y="567"/>
                    <a:pt x="12737" y="1"/>
                    <a:pt x="1194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68"/>
            <p:cNvSpPr/>
            <p:nvPr/>
          </p:nvSpPr>
          <p:spPr>
            <a:xfrm>
              <a:off x="3097967" y="3774786"/>
              <a:ext cx="545191" cy="66"/>
            </a:xfrm>
            <a:custGeom>
              <a:avLst/>
              <a:gdLst/>
              <a:ahLst/>
              <a:cxnLst/>
              <a:rect l="l" t="t" r="r" b="b"/>
              <a:pathLst>
                <a:path w="8314" h="1" fill="none" extrusionOk="0">
                  <a:moveTo>
                    <a:pt x="0" y="1"/>
                  </a:moveTo>
                  <a:lnTo>
                    <a:pt x="831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68"/>
            <p:cNvSpPr/>
            <p:nvPr/>
          </p:nvSpPr>
          <p:spPr>
            <a:xfrm>
              <a:off x="2359731" y="2129004"/>
              <a:ext cx="412401" cy="609520"/>
            </a:xfrm>
            <a:custGeom>
              <a:avLst/>
              <a:gdLst/>
              <a:ahLst/>
              <a:cxnLst/>
              <a:rect l="l" t="t" r="r" b="b"/>
              <a:pathLst>
                <a:path w="6289" h="9295" extrusionOk="0">
                  <a:moveTo>
                    <a:pt x="5774" y="1"/>
                  </a:moveTo>
                  <a:cubicBezTo>
                    <a:pt x="5129" y="1"/>
                    <a:pt x="4246" y="485"/>
                    <a:pt x="3478" y="1064"/>
                  </a:cubicBezTo>
                  <a:cubicBezTo>
                    <a:pt x="2598" y="1717"/>
                    <a:pt x="693" y="3662"/>
                    <a:pt x="347" y="4755"/>
                  </a:cubicBezTo>
                  <a:cubicBezTo>
                    <a:pt x="0" y="5847"/>
                    <a:pt x="1253" y="6127"/>
                    <a:pt x="1253" y="6127"/>
                  </a:cubicBezTo>
                  <a:cubicBezTo>
                    <a:pt x="1253" y="6127"/>
                    <a:pt x="853" y="7473"/>
                    <a:pt x="1066" y="8285"/>
                  </a:cubicBezTo>
                  <a:cubicBezTo>
                    <a:pt x="1208" y="8825"/>
                    <a:pt x="2709" y="9295"/>
                    <a:pt x="3938" y="9295"/>
                  </a:cubicBezTo>
                  <a:cubicBezTo>
                    <a:pt x="4559" y="9295"/>
                    <a:pt x="5110" y="9175"/>
                    <a:pt x="5383" y="8885"/>
                  </a:cubicBezTo>
                  <a:cubicBezTo>
                    <a:pt x="6196" y="8006"/>
                    <a:pt x="6289" y="7006"/>
                    <a:pt x="6222" y="6473"/>
                  </a:cubicBezTo>
                  <a:cubicBezTo>
                    <a:pt x="6169" y="5941"/>
                    <a:pt x="6009" y="38"/>
                    <a:pt x="6009" y="38"/>
                  </a:cubicBezTo>
                  <a:lnTo>
                    <a:pt x="6009" y="25"/>
                  </a:lnTo>
                  <a:cubicBezTo>
                    <a:pt x="5935" y="9"/>
                    <a:pt x="5857" y="1"/>
                    <a:pt x="5774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68"/>
            <p:cNvSpPr/>
            <p:nvPr/>
          </p:nvSpPr>
          <p:spPr>
            <a:xfrm>
              <a:off x="2455797" y="2212743"/>
              <a:ext cx="147740" cy="281382"/>
            </a:xfrm>
            <a:custGeom>
              <a:avLst/>
              <a:gdLst/>
              <a:ahLst/>
              <a:cxnLst/>
              <a:rect l="l" t="t" r="r" b="b"/>
              <a:pathLst>
                <a:path w="2253" h="4291" fill="none" extrusionOk="0">
                  <a:moveTo>
                    <a:pt x="2252" y="1"/>
                  </a:moveTo>
                  <a:cubicBezTo>
                    <a:pt x="2252" y="1"/>
                    <a:pt x="307" y="3398"/>
                    <a:pt x="1" y="42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68"/>
            <p:cNvSpPr/>
            <p:nvPr/>
          </p:nvSpPr>
          <p:spPr>
            <a:xfrm>
              <a:off x="2500388" y="2201398"/>
              <a:ext cx="166954" cy="411549"/>
            </a:xfrm>
            <a:custGeom>
              <a:avLst/>
              <a:gdLst/>
              <a:ahLst/>
              <a:cxnLst/>
              <a:rect l="l" t="t" r="r" b="b"/>
              <a:pathLst>
                <a:path w="2546" h="6276" fill="none" extrusionOk="0">
                  <a:moveTo>
                    <a:pt x="2545" y="0"/>
                  </a:moveTo>
                  <a:cubicBezTo>
                    <a:pt x="2545" y="0"/>
                    <a:pt x="387" y="4464"/>
                    <a:pt x="0" y="627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68"/>
            <p:cNvSpPr/>
            <p:nvPr/>
          </p:nvSpPr>
          <p:spPr>
            <a:xfrm>
              <a:off x="2603471" y="2312350"/>
              <a:ext cx="69969" cy="222824"/>
            </a:xfrm>
            <a:custGeom>
              <a:avLst/>
              <a:gdLst/>
              <a:ahLst/>
              <a:cxnLst/>
              <a:rect l="l" t="t" r="r" b="b"/>
              <a:pathLst>
                <a:path w="1067" h="3398" fill="none" extrusionOk="0">
                  <a:moveTo>
                    <a:pt x="1066" y="0"/>
                  </a:moveTo>
                  <a:cubicBezTo>
                    <a:pt x="1066" y="0"/>
                    <a:pt x="200" y="2465"/>
                    <a:pt x="0" y="339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68"/>
            <p:cNvSpPr/>
            <p:nvPr/>
          </p:nvSpPr>
          <p:spPr>
            <a:xfrm>
              <a:off x="2926686" y="2581335"/>
              <a:ext cx="526895" cy="718309"/>
            </a:xfrm>
            <a:custGeom>
              <a:avLst/>
              <a:gdLst/>
              <a:ahLst/>
              <a:cxnLst/>
              <a:rect l="l" t="t" r="r" b="b"/>
              <a:pathLst>
                <a:path w="8035" h="10954" extrusionOk="0">
                  <a:moveTo>
                    <a:pt x="3112" y="1"/>
                  </a:moveTo>
                  <a:cubicBezTo>
                    <a:pt x="2868" y="1"/>
                    <a:pt x="2643" y="53"/>
                    <a:pt x="2466" y="148"/>
                  </a:cubicBezTo>
                  <a:cubicBezTo>
                    <a:pt x="1786" y="508"/>
                    <a:pt x="214" y="548"/>
                    <a:pt x="214" y="548"/>
                  </a:cubicBezTo>
                  <a:lnTo>
                    <a:pt x="201" y="548"/>
                  </a:lnTo>
                  <a:cubicBezTo>
                    <a:pt x="1" y="748"/>
                    <a:pt x="161" y="1667"/>
                    <a:pt x="694" y="3239"/>
                  </a:cubicBezTo>
                  <a:cubicBezTo>
                    <a:pt x="1213" y="4825"/>
                    <a:pt x="2745" y="10953"/>
                    <a:pt x="2745" y="10953"/>
                  </a:cubicBezTo>
                  <a:lnTo>
                    <a:pt x="4677" y="10101"/>
                  </a:lnTo>
                  <a:lnTo>
                    <a:pt x="8035" y="8808"/>
                  </a:lnTo>
                  <a:cubicBezTo>
                    <a:pt x="8035" y="8808"/>
                    <a:pt x="7182" y="7809"/>
                    <a:pt x="6822" y="6717"/>
                  </a:cubicBezTo>
                  <a:cubicBezTo>
                    <a:pt x="6463" y="5624"/>
                    <a:pt x="5530" y="2959"/>
                    <a:pt x="5050" y="1507"/>
                  </a:cubicBezTo>
                  <a:cubicBezTo>
                    <a:pt x="4694" y="437"/>
                    <a:pt x="3821" y="1"/>
                    <a:pt x="3112" y="1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68"/>
            <p:cNvSpPr/>
            <p:nvPr/>
          </p:nvSpPr>
          <p:spPr>
            <a:xfrm>
              <a:off x="3840530" y="3976624"/>
              <a:ext cx="105772" cy="175675"/>
            </a:xfrm>
            <a:custGeom>
              <a:avLst/>
              <a:gdLst/>
              <a:ahLst/>
              <a:cxnLst/>
              <a:rect l="l" t="t" r="r" b="b"/>
              <a:pathLst>
                <a:path w="1613" h="2679" extrusionOk="0">
                  <a:moveTo>
                    <a:pt x="1" y="1"/>
                  </a:moveTo>
                  <a:lnTo>
                    <a:pt x="1293" y="2678"/>
                  </a:lnTo>
                  <a:lnTo>
                    <a:pt x="1613" y="2532"/>
                  </a:lnTo>
                  <a:lnTo>
                    <a:pt x="747" y="1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68"/>
            <p:cNvSpPr/>
            <p:nvPr/>
          </p:nvSpPr>
          <p:spPr>
            <a:xfrm>
              <a:off x="3733972" y="3619310"/>
              <a:ext cx="496272" cy="480140"/>
            </a:xfrm>
            <a:custGeom>
              <a:avLst/>
              <a:gdLst/>
              <a:ahLst/>
              <a:cxnLst/>
              <a:rect l="l" t="t" r="r" b="b"/>
              <a:pathLst>
                <a:path w="7568" h="7322" extrusionOk="0">
                  <a:moveTo>
                    <a:pt x="2052" y="0"/>
                  </a:moveTo>
                  <a:lnTo>
                    <a:pt x="0" y="1040"/>
                  </a:lnTo>
                  <a:lnTo>
                    <a:pt x="1506" y="3704"/>
                  </a:lnTo>
                  <a:cubicBezTo>
                    <a:pt x="1506" y="3704"/>
                    <a:pt x="960" y="4330"/>
                    <a:pt x="1293" y="5023"/>
                  </a:cubicBezTo>
                  <a:cubicBezTo>
                    <a:pt x="1626" y="5716"/>
                    <a:pt x="2359" y="6089"/>
                    <a:pt x="2891" y="6369"/>
                  </a:cubicBezTo>
                  <a:cubicBezTo>
                    <a:pt x="3438" y="6649"/>
                    <a:pt x="3584" y="7102"/>
                    <a:pt x="4077" y="7301"/>
                  </a:cubicBezTo>
                  <a:cubicBezTo>
                    <a:pt x="4109" y="7315"/>
                    <a:pt x="4151" y="7321"/>
                    <a:pt x="4202" y="7321"/>
                  </a:cubicBezTo>
                  <a:cubicBezTo>
                    <a:pt x="4939" y="7321"/>
                    <a:pt x="7465" y="5946"/>
                    <a:pt x="7514" y="5796"/>
                  </a:cubicBezTo>
                  <a:cubicBezTo>
                    <a:pt x="7568" y="5636"/>
                    <a:pt x="6902" y="5636"/>
                    <a:pt x="6622" y="5596"/>
                  </a:cubicBezTo>
                  <a:cubicBezTo>
                    <a:pt x="6329" y="5556"/>
                    <a:pt x="4410" y="4637"/>
                    <a:pt x="4064" y="4277"/>
                  </a:cubicBezTo>
                  <a:cubicBezTo>
                    <a:pt x="3704" y="3904"/>
                    <a:pt x="2052" y="0"/>
                    <a:pt x="20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68"/>
            <p:cNvSpPr/>
            <p:nvPr/>
          </p:nvSpPr>
          <p:spPr>
            <a:xfrm>
              <a:off x="3802956" y="3871771"/>
              <a:ext cx="427287" cy="227676"/>
            </a:xfrm>
            <a:custGeom>
              <a:avLst/>
              <a:gdLst/>
              <a:ahLst/>
              <a:cxnLst/>
              <a:rect l="l" t="t" r="r" b="b"/>
              <a:pathLst>
                <a:path w="6516" h="3472" extrusionOk="0">
                  <a:moveTo>
                    <a:pt x="347" y="1"/>
                  </a:moveTo>
                  <a:cubicBezTo>
                    <a:pt x="214" y="227"/>
                    <a:pt x="1" y="680"/>
                    <a:pt x="241" y="1173"/>
                  </a:cubicBezTo>
                  <a:cubicBezTo>
                    <a:pt x="560" y="1866"/>
                    <a:pt x="1307" y="2239"/>
                    <a:pt x="1839" y="2519"/>
                  </a:cubicBezTo>
                  <a:cubicBezTo>
                    <a:pt x="2386" y="2799"/>
                    <a:pt x="2532" y="3252"/>
                    <a:pt x="3025" y="3451"/>
                  </a:cubicBezTo>
                  <a:cubicBezTo>
                    <a:pt x="3057" y="3465"/>
                    <a:pt x="3099" y="3471"/>
                    <a:pt x="3150" y="3471"/>
                  </a:cubicBezTo>
                  <a:cubicBezTo>
                    <a:pt x="3887" y="3471"/>
                    <a:pt x="6413" y="2096"/>
                    <a:pt x="6462" y="1946"/>
                  </a:cubicBezTo>
                  <a:cubicBezTo>
                    <a:pt x="6516" y="1786"/>
                    <a:pt x="5850" y="1786"/>
                    <a:pt x="5570" y="1746"/>
                  </a:cubicBezTo>
                  <a:cubicBezTo>
                    <a:pt x="5517" y="1746"/>
                    <a:pt x="5410" y="1706"/>
                    <a:pt x="5277" y="1653"/>
                  </a:cubicBezTo>
                  <a:cubicBezTo>
                    <a:pt x="4963" y="1951"/>
                    <a:pt x="4451" y="2239"/>
                    <a:pt x="3801" y="2239"/>
                  </a:cubicBezTo>
                  <a:cubicBezTo>
                    <a:pt x="3346" y="2239"/>
                    <a:pt x="2823" y="2098"/>
                    <a:pt x="2252" y="1719"/>
                  </a:cubicBezTo>
                  <a:cubicBezTo>
                    <a:pt x="1200" y="1013"/>
                    <a:pt x="587" y="307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68"/>
            <p:cNvSpPr/>
            <p:nvPr/>
          </p:nvSpPr>
          <p:spPr>
            <a:xfrm>
              <a:off x="3543478" y="3129733"/>
              <a:ext cx="420336" cy="650373"/>
            </a:xfrm>
            <a:custGeom>
              <a:avLst/>
              <a:gdLst/>
              <a:ahLst/>
              <a:cxnLst/>
              <a:rect l="l" t="t" r="r" b="b"/>
              <a:pathLst>
                <a:path w="6410" h="9918" extrusionOk="0">
                  <a:moveTo>
                    <a:pt x="1743" y="1"/>
                  </a:moveTo>
                  <a:cubicBezTo>
                    <a:pt x="1462" y="1"/>
                    <a:pt x="1183" y="58"/>
                    <a:pt x="1027" y="245"/>
                  </a:cubicBezTo>
                  <a:cubicBezTo>
                    <a:pt x="627" y="738"/>
                    <a:pt x="1" y="1698"/>
                    <a:pt x="1" y="2630"/>
                  </a:cubicBezTo>
                  <a:cubicBezTo>
                    <a:pt x="1" y="3549"/>
                    <a:pt x="3345" y="9918"/>
                    <a:pt x="3345" y="9918"/>
                  </a:cubicBezTo>
                  <a:lnTo>
                    <a:pt x="6409" y="8386"/>
                  </a:lnTo>
                  <a:lnTo>
                    <a:pt x="5597" y="6774"/>
                  </a:lnTo>
                  <a:cubicBezTo>
                    <a:pt x="5037" y="5655"/>
                    <a:pt x="2626" y="139"/>
                    <a:pt x="2626" y="139"/>
                  </a:cubicBezTo>
                  <a:cubicBezTo>
                    <a:pt x="2626" y="139"/>
                    <a:pt x="2181" y="1"/>
                    <a:pt x="1743" y="1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68"/>
            <p:cNvSpPr/>
            <p:nvPr/>
          </p:nvSpPr>
          <p:spPr>
            <a:xfrm>
              <a:off x="3471871" y="4124297"/>
              <a:ext cx="353908" cy="505977"/>
            </a:xfrm>
            <a:custGeom>
              <a:avLst/>
              <a:gdLst/>
              <a:ahLst/>
              <a:cxnLst/>
              <a:rect l="l" t="t" r="r" b="b"/>
              <a:pathLst>
                <a:path w="5397" h="7716" extrusionOk="0">
                  <a:moveTo>
                    <a:pt x="2865" y="0"/>
                  </a:moveTo>
                  <a:lnTo>
                    <a:pt x="560" y="40"/>
                  </a:lnTo>
                  <a:lnTo>
                    <a:pt x="760" y="3104"/>
                  </a:lnTo>
                  <a:cubicBezTo>
                    <a:pt x="760" y="3104"/>
                    <a:pt x="0" y="3424"/>
                    <a:pt x="0" y="4197"/>
                  </a:cubicBezTo>
                  <a:cubicBezTo>
                    <a:pt x="0" y="4956"/>
                    <a:pt x="600" y="4956"/>
                    <a:pt x="973" y="5436"/>
                  </a:cubicBezTo>
                  <a:cubicBezTo>
                    <a:pt x="1333" y="5929"/>
                    <a:pt x="1173" y="7061"/>
                    <a:pt x="1533" y="7461"/>
                  </a:cubicBezTo>
                  <a:cubicBezTo>
                    <a:pt x="1706" y="7653"/>
                    <a:pt x="2551" y="7716"/>
                    <a:pt x="3395" y="7716"/>
                  </a:cubicBezTo>
                  <a:cubicBezTo>
                    <a:pt x="4306" y="7716"/>
                    <a:pt x="5214" y="7643"/>
                    <a:pt x="5276" y="7581"/>
                  </a:cubicBezTo>
                  <a:cubicBezTo>
                    <a:pt x="5396" y="7461"/>
                    <a:pt x="4797" y="7181"/>
                    <a:pt x="4557" y="7021"/>
                  </a:cubicBezTo>
                  <a:cubicBezTo>
                    <a:pt x="4317" y="6848"/>
                    <a:pt x="2985" y="5196"/>
                    <a:pt x="2825" y="4716"/>
                  </a:cubicBezTo>
                  <a:cubicBezTo>
                    <a:pt x="2665" y="4237"/>
                    <a:pt x="2865" y="0"/>
                    <a:pt x="286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68"/>
            <p:cNvSpPr/>
            <p:nvPr/>
          </p:nvSpPr>
          <p:spPr>
            <a:xfrm>
              <a:off x="3471871" y="4358397"/>
              <a:ext cx="354761" cy="271874"/>
            </a:xfrm>
            <a:custGeom>
              <a:avLst/>
              <a:gdLst/>
              <a:ahLst/>
              <a:cxnLst/>
              <a:rect l="l" t="t" r="r" b="b"/>
              <a:pathLst>
                <a:path w="5410" h="4146" extrusionOk="0">
                  <a:moveTo>
                    <a:pt x="200" y="1"/>
                  </a:moveTo>
                  <a:cubicBezTo>
                    <a:pt x="80" y="160"/>
                    <a:pt x="0" y="374"/>
                    <a:pt x="0" y="627"/>
                  </a:cubicBezTo>
                  <a:cubicBezTo>
                    <a:pt x="0" y="1386"/>
                    <a:pt x="600" y="1386"/>
                    <a:pt x="973" y="1879"/>
                  </a:cubicBezTo>
                  <a:cubicBezTo>
                    <a:pt x="1333" y="2359"/>
                    <a:pt x="1173" y="3491"/>
                    <a:pt x="1533" y="3891"/>
                  </a:cubicBezTo>
                  <a:cubicBezTo>
                    <a:pt x="1706" y="4083"/>
                    <a:pt x="2551" y="4146"/>
                    <a:pt x="3395" y="4146"/>
                  </a:cubicBezTo>
                  <a:cubicBezTo>
                    <a:pt x="4306" y="4146"/>
                    <a:pt x="5214" y="4073"/>
                    <a:pt x="5276" y="4011"/>
                  </a:cubicBezTo>
                  <a:cubicBezTo>
                    <a:pt x="5410" y="3891"/>
                    <a:pt x="4797" y="3611"/>
                    <a:pt x="4557" y="3451"/>
                  </a:cubicBezTo>
                  <a:cubicBezTo>
                    <a:pt x="4504" y="3411"/>
                    <a:pt x="4397" y="3305"/>
                    <a:pt x="4277" y="3158"/>
                  </a:cubicBezTo>
                  <a:cubicBezTo>
                    <a:pt x="3958" y="3280"/>
                    <a:pt x="3626" y="3369"/>
                    <a:pt x="3331" y="3369"/>
                  </a:cubicBezTo>
                  <a:cubicBezTo>
                    <a:pt x="3208" y="3369"/>
                    <a:pt x="3091" y="3353"/>
                    <a:pt x="2985" y="3318"/>
                  </a:cubicBezTo>
                  <a:cubicBezTo>
                    <a:pt x="2092" y="3038"/>
                    <a:pt x="1413" y="2479"/>
                    <a:pt x="1213" y="1346"/>
                  </a:cubicBezTo>
                  <a:cubicBezTo>
                    <a:pt x="1080" y="640"/>
                    <a:pt x="573" y="227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68"/>
            <p:cNvSpPr/>
            <p:nvPr/>
          </p:nvSpPr>
          <p:spPr>
            <a:xfrm>
              <a:off x="3479740" y="4433545"/>
              <a:ext cx="39345" cy="195741"/>
            </a:xfrm>
            <a:custGeom>
              <a:avLst/>
              <a:gdLst/>
              <a:ahLst/>
              <a:cxnLst/>
              <a:rect l="l" t="t" r="r" b="b"/>
              <a:pathLst>
                <a:path w="600" h="2985" extrusionOk="0">
                  <a:moveTo>
                    <a:pt x="0" y="0"/>
                  </a:moveTo>
                  <a:lnTo>
                    <a:pt x="0" y="2985"/>
                  </a:lnTo>
                  <a:lnTo>
                    <a:pt x="360" y="2985"/>
                  </a:lnTo>
                  <a:lnTo>
                    <a:pt x="60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8"/>
            <p:cNvSpPr/>
            <p:nvPr/>
          </p:nvSpPr>
          <p:spPr>
            <a:xfrm>
              <a:off x="3085704" y="3298652"/>
              <a:ext cx="656209" cy="867623"/>
            </a:xfrm>
            <a:custGeom>
              <a:avLst/>
              <a:gdLst/>
              <a:ahLst/>
              <a:cxnLst/>
              <a:rect l="l" t="t" r="r" b="b"/>
              <a:pathLst>
                <a:path w="10007" h="13231" extrusionOk="0">
                  <a:moveTo>
                    <a:pt x="7262" y="1"/>
                  </a:moveTo>
                  <a:cubicBezTo>
                    <a:pt x="7262" y="1"/>
                    <a:pt x="4477" y="334"/>
                    <a:pt x="2545" y="1786"/>
                  </a:cubicBezTo>
                  <a:cubicBezTo>
                    <a:pt x="600" y="3238"/>
                    <a:pt x="1" y="4597"/>
                    <a:pt x="1" y="4597"/>
                  </a:cubicBezTo>
                  <a:lnTo>
                    <a:pt x="6009" y="4597"/>
                  </a:lnTo>
                  <a:cubicBezTo>
                    <a:pt x="6009" y="4597"/>
                    <a:pt x="5690" y="4970"/>
                    <a:pt x="5490" y="6822"/>
                  </a:cubicBezTo>
                  <a:cubicBezTo>
                    <a:pt x="5290" y="8674"/>
                    <a:pt x="6089" y="13231"/>
                    <a:pt x="6089" y="13231"/>
                  </a:cubicBezTo>
                  <a:lnTo>
                    <a:pt x="9806" y="12831"/>
                  </a:lnTo>
                  <a:cubicBezTo>
                    <a:pt x="9806" y="12831"/>
                    <a:pt x="9926" y="3998"/>
                    <a:pt x="9966" y="2146"/>
                  </a:cubicBezTo>
                  <a:cubicBezTo>
                    <a:pt x="10006" y="294"/>
                    <a:pt x="7262" y="14"/>
                    <a:pt x="7262" y="14"/>
                  </a:cubicBezTo>
                  <a:lnTo>
                    <a:pt x="7262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68"/>
            <p:cNvSpPr/>
            <p:nvPr/>
          </p:nvSpPr>
          <p:spPr>
            <a:xfrm>
              <a:off x="2576388" y="2571630"/>
              <a:ext cx="707751" cy="836671"/>
            </a:xfrm>
            <a:custGeom>
              <a:avLst/>
              <a:gdLst/>
              <a:ahLst/>
              <a:cxnLst/>
              <a:rect l="l" t="t" r="r" b="b"/>
              <a:pathLst>
                <a:path w="10793" h="12759" extrusionOk="0">
                  <a:moveTo>
                    <a:pt x="1152" y="1"/>
                  </a:moveTo>
                  <a:cubicBezTo>
                    <a:pt x="1038" y="1"/>
                    <a:pt x="940" y="14"/>
                    <a:pt x="866" y="43"/>
                  </a:cubicBezTo>
                  <a:cubicBezTo>
                    <a:pt x="0" y="390"/>
                    <a:pt x="187" y="1176"/>
                    <a:pt x="560" y="2748"/>
                  </a:cubicBezTo>
                  <a:cubicBezTo>
                    <a:pt x="920" y="4320"/>
                    <a:pt x="1719" y="8397"/>
                    <a:pt x="1879" y="9409"/>
                  </a:cubicBezTo>
                  <a:cubicBezTo>
                    <a:pt x="2039" y="10408"/>
                    <a:pt x="1359" y="11661"/>
                    <a:pt x="2172" y="12553"/>
                  </a:cubicBezTo>
                  <a:cubicBezTo>
                    <a:pt x="2303" y="12697"/>
                    <a:pt x="2571" y="12758"/>
                    <a:pt x="2931" y="12758"/>
                  </a:cubicBezTo>
                  <a:cubicBezTo>
                    <a:pt x="4779" y="12758"/>
                    <a:pt x="9051" y="11149"/>
                    <a:pt x="9620" y="10781"/>
                  </a:cubicBezTo>
                  <a:cubicBezTo>
                    <a:pt x="10312" y="10329"/>
                    <a:pt x="10792" y="9969"/>
                    <a:pt x="10712" y="9529"/>
                  </a:cubicBezTo>
                  <a:cubicBezTo>
                    <a:pt x="10632" y="9076"/>
                    <a:pt x="10073" y="7837"/>
                    <a:pt x="10033" y="6905"/>
                  </a:cubicBezTo>
                  <a:cubicBezTo>
                    <a:pt x="9993" y="5972"/>
                    <a:pt x="10312" y="5572"/>
                    <a:pt x="10113" y="4680"/>
                  </a:cubicBezTo>
                  <a:cubicBezTo>
                    <a:pt x="9913" y="3800"/>
                    <a:pt x="9260" y="3521"/>
                    <a:pt x="9140" y="2908"/>
                  </a:cubicBezTo>
                  <a:cubicBezTo>
                    <a:pt x="9020" y="2308"/>
                    <a:pt x="8980" y="1535"/>
                    <a:pt x="8980" y="1535"/>
                  </a:cubicBezTo>
                  <a:lnTo>
                    <a:pt x="6036" y="736"/>
                  </a:lnTo>
                  <a:cubicBezTo>
                    <a:pt x="4384" y="736"/>
                    <a:pt x="3611" y="656"/>
                    <a:pt x="3611" y="656"/>
                  </a:cubicBezTo>
                  <a:cubicBezTo>
                    <a:pt x="3611" y="656"/>
                    <a:pt x="1962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68"/>
            <p:cNvSpPr/>
            <p:nvPr/>
          </p:nvSpPr>
          <p:spPr>
            <a:xfrm>
              <a:off x="2576388" y="2558712"/>
              <a:ext cx="707751" cy="893787"/>
            </a:xfrm>
            <a:custGeom>
              <a:avLst/>
              <a:gdLst/>
              <a:ahLst/>
              <a:cxnLst/>
              <a:rect l="l" t="t" r="r" b="b"/>
              <a:pathLst>
                <a:path w="10793" h="13630" fill="none" extrusionOk="0">
                  <a:moveTo>
                    <a:pt x="8980" y="1732"/>
                  </a:moveTo>
                  <a:cubicBezTo>
                    <a:pt x="8980" y="1732"/>
                    <a:pt x="9020" y="2505"/>
                    <a:pt x="9140" y="3105"/>
                  </a:cubicBezTo>
                  <a:cubicBezTo>
                    <a:pt x="9260" y="3718"/>
                    <a:pt x="9913" y="3997"/>
                    <a:pt x="10113" y="4877"/>
                  </a:cubicBezTo>
                  <a:cubicBezTo>
                    <a:pt x="10312" y="5769"/>
                    <a:pt x="9993" y="6169"/>
                    <a:pt x="10033" y="7102"/>
                  </a:cubicBezTo>
                  <a:cubicBezTo>
                    <a:pt x="10073" y="8034"/>
                    <a:pt x="10632" y="9273"/>
                    <a:pt x="10712" y="9726"/>
                  </a:cubicBezTo>
                  <a:cubicBezTo>
                    <a:pt x="10792" y="10166"/>
                    <a:pt x="10312" y="10526"/>
                    <a:pt x="9620" y="10978"/>
                  </a:cubicBezTo>
                  <a:cubicBezTo>
                    <a:pt x="8940" y="11418"/>
                    <a:pt x="2971" y="13630"/>
                    <a:pt x="2172" y="12750"/>
                  </a:cubicBezTo>
                  <a:cubicBezTo>
                    <a:pt x="1359" y="11858"/>
                    <a:pt x="2039" y="10605"/>
                    <a:pt x="1879" y="9606"/>
                  </a:cubicBezTo>
                  <a:cubicBezTo>
                    <a:pt x="1719" y="8594"/>
                    <a:pt x="920" y="4517"/>
                    <a:pt x="560" y="2945"/>
                  </a:cubicBezTo>
                  <a:cubicBezTo>
                    <a:pt x="187" y="1373"/>
                    <a:pt x="0" y="587"/>
                    <a:pt x="866" y="240"/>
                  </a:cubicBezTo>
                  <a:cubicBezTo>
                    <a:pt x="1466" y="0"/>
                    <a:pt x="3611" y="853"/>
                    <a:pt x="3611" y="853"/>
                  </a:cubicBezTo>
                  <a:cubicBezTo>
                    <a:pt x="3611" y="853"/>
                    <a:pt x="4384" y="933"/>
                    <a:pt x="6036" y="9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68"/>
            <p:cNvSpPr/>
            <p:nvPr/>
          </p:nvSpPr>
          <p:spPr>
            <a:xfrm>
              <a:off x="2749964" y="2260546"/>
              <a:ext cx="272071" cy="474107"/>
            </a:xfrm>
            <a:custGeom>
              <a:avLst/>
              <a:gdLst/>
              <a:ahLst/>
              <a:cxnLst/>
              <a:rect l="l" t="t" r="r" b="b"/>
              <a:pathLst>
                <a:path w="4149" h="7230" extrusionOk="0">
                  <a:moveTo>
                    <a:pt x="210" y="0"/>
                  </a:moveTo>
                  <a:cubicBezTo>
                    <a:pt x="0" y="0"/>
                    <a:pt x="85" y="471"/>
                    <a:pt x="85" y="471"/>
                  </a:cubicBezTo>
                  <a:lnTo>
                    <a:pt x="85" y="4934"/>
                  </a:lnTo>
                  <a:cubicBezTo>
                    <a:pt x="85" y="4934"/>
                    <a:pt x="937" y="5653"/>
                    <a:pt x="1990" y="6506"/>
                  </a:cubicBezTo>
                  <a:cubicBezTo>
                    <a:pt x="2583" y="6973"/>
                    <a:pt x="3090" y="7230"/>
                    <a:pt x="3450" y="7230"/>
                  </a:cubicBezTo>
                  <a:cubicBezTo>
                    <a:pt x="3737" y="7230"/>
                    <a:pt x="3931" y="7067"/>
                    <a:pt x="4002" y="6719"/>
                  </a:cubicBezTo>
                  <a:cubicBezTo>
                    <a:pt x="4148" y="5933"/>
                    <a:pt x="3469" y="5000"/>
                    <a:pt x="3242" y="4787"/>
                  </a:cubicBezTo>
                  <a:cubicBezTo>
                    <a:pt x="3029" y="4561"/>
                    <a:pt x="3056" y="2722"/>
                    <a:pt x="3056" y="2722"/>
                  </a:cubicBezTo>
                  <a:cubicBezTo>
                    <a:pt x="3056" y="2722"/>
                    <a:pt x="777" y="311"/>
                    <a:pt x="364" y="58"/>
                  </a:cubicBezTo>
                  <a:cubicBezTo>
                    <a:pt x="301" y="17"/>
                    <a:pt x="250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68"/>
            <p:cNvSpPr/>
            <p:nvPr/>
          </p:nvSpPr>
          <p:spPr>
            <a:xfrm>
              <a:off x="3020195" y="1946118"/>
              <a:ext cx="155806" cy="198889"/>
            </a:xfrm>
            <a:custGeom>
              <a:avLst/>
              <a:gdLst/>
              <a:ahLst/>
              <a:cxnLst/>
              <a:rect l="l" t="t" r="r" b="b"/>
              <a:pathLst>
                <a:path w="2376" h="3033" extrusionOk="0">
                  <a:moveTo>
                    <a:pt x="249" y="1"/>
                  </a:moveTo>
                  <a:cubicBezTo>
                    <a:pt x="136" y="1"/>
                    <a:pt x="42" y="33"/>
                    <a:pt x="27" y="136"/>
                  </a:cubicBezTo>
                  <a:cubicBezTo>
                    <a:pt x="1" y="416"/>
                    <a:pt x="254" y="2481"/>
                    <a:pt x="440" y="2881"/>
                  </a:cubicBezTo>
                  <a:cubicBezTo>
                    <a:pt x="486" y="2983"/>
                    <a:pt x="628" y="3033"/>
                    <a:pt x="815" y="3033"/>
                  </a:cubicBezTo>
                  <a:cubicBezTo>
                    <a:pt x="1386" y="3033"/>
                    <a:pt x="2375" y="2568"/>
                    <a:pt x="2345" y="1695"/>
                  </a:cubicBezTo>
                  <a:cubicBezTo>
                    <a:pt x="2319" y="536"/>
                    <a:pt x="693" y="96"/>
                    <a:pt x="693" y="96"/>
                  </a:cubicBezTo>
                  <a:cubicBezTo>
                    <a:pt x="693" y="96"/>
                    <a:pt x="444" y="1"/>
                    <a:pt x="249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8"/>
            <p:cNvSpPr/>
            <p:nvPr/>
          </p:nvSpPr>
          <p:spPr>
            <a:xfrm>
              <a:off x="2723144" y="1975495"/>
              <a:ext cx="408926" cy="509911"/>
            </a:xfrm>
            <a:custGeom>
              <a:avLst/>
              <a:gdLst/>
              <a:ahLst/>
              <a:cxnLst/>
              <a:rect l="l" t="t" r="r" b="b"/>
              <a:pathLst>
                <a:path w="6236" h="7776" extrusionOk="0">
                  <a:moveTo>
                    <a:pt x="4227" y="0"/>
                  </a:moveTo>
                  <a:cubicBezTo>
                    <a:pt x="3100" y="0"/>
                    <a:pt x="1584" y="526"/>
                    <a:pt x="1027" y="1354"/>
                  </a:cubicBezTo>
                  <a:cubicBezTo>
                    <a:pt x="187" y="2619"/>
                    <a:pt x="1" y="3938"/>
                    <a:pt x="227" y="4591"/>
                  </a:cubicBezTo>
                  <a:cubicBezTo>
                    <a:pt x="467" y="5257"/>
                    <a:pt x="1426" y="6496"/>
                    <a:pt x="2199" y="7122"/>
                  </a:cubicBezTo>
                  <a:cubicBezTo>
                    <a:pt x="2774" y="7591"/>
                    <a:pt x="3216" y="7776"/>
                    <a:pt x="3583" y="7776"/>
                  </a:cubicBezTo>
                  <a:cubicBezTo>
                    <a:pt x="3905" y="7776"/>
                    <a:pt x="4168" y="7633"/>
                    <a:pt x="4411" y="7416"/>
                  </a:cubicBezTo>
                  <a:cubicBezTo>
                    <a:pt x="4917" y="6936"/>
                    <a:pt x="5583" y="5257"/>
                    <a:pt x="5903" y="3752"/>
                  </a:cubicBezTo>
                  <a:cubicBezTo>
                    <a:pt x="6236" y="2246"/>
                    <a:pt x="5490" y="461"/>
                    <a:pt x="5490" y="461"/>
                  </a:cubicBezTo>
                  <a:lnTo>
                    <a:pt x="5490" y="474"/>
                  </a:lnTo>
                  <a:cubicBezTo>
                    <a:pt x="5310" y="147"/>
                    <a:pt x="4823" y="0"/>
                    <a:pt x="42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8"/>
            <p:cNvSpPr/>
            <p:nvPr/>
          </p:nvSpPr>
          <p:spPr>
            <a:xfrm>
              <a:off x="2961638" y="2176939"/>
              <a:ext cx="25443" cy="42886"/>
            </a:xfrm>
            <a:custGeom>
              <a:avLst/>
              <a:gdLst/>
              <a:ahLst/>
              <a:cxnLst/>
              <a:rect l="l" t="t" r="r" b="b"/>
              <a:pathLst>
                <a:path w="388" h="654" extrusionOk="0">
                  <a:moveTo>
                    <a:pt x="187" y="0"/>
                  </a:moveTo>
                  <a:cubicBezTo>
                    <a:pt x="81" y="0"/>
                    <a:pt x="1" y="147"/>
                    <a:pt x="1" y="320"/>
                  </a:cubicBezTo>
                  <a:cubicBezTo>
                    <a:pt x="1" y="507"/>
                    <a:pt x="81" y="653"/>
                    <a:pt x="187" y="653"/>
                  </a:cubicBezTo>
                  <a:cubicBezTo>
                    <a:pt x="294" y="653"/>
                    <a:pt x="387" y="507"/>
                    <a:pt x="387" y="320"/>
                  </a:cubicBezTo>
                  <a:cubicBezTo>
                    <a:pt x="387" y="147"/>
                    <a:pt x="294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8"/>
            <p:cNvSpPr/>
            <p:nvPr/>
          </p:nvSpPr>
          <p:spPr>
            <a:xfrm>
              <a:off x="3061245" y="2178644"/>
              <a:ext cx="25443" cy="42886"/>
            </a:xfrm>
            <a:custGeom>
              <a:avLst/>
              <a:gdLst/>
              <a:ahLst/>
              <a:cxnLst/>
              <a:rect l="l" t="t" r="r" b="b"/>
              <a:pathLst>
                <a:path w="388" h="654" extrusionOk="0">
                  <a:moveTo>
                    <a:pt x="187" y="1"/>
                  </a:moveTo>
                  <a:cubicBezTo>
                    <a:pt x="81" y="1"/>
                    <a:pt x="1" y="147"/>
                    <a:pt x="1" y="334"/>
                  </a:cubicBezTo>
                  <a:cubicBezTo>
                    <a:pt x="1" y="507"/>
                    <a:pt x="81" y="654"/>
                    <a:pt x="187" y="654"/>
                  </a:cubicBezTo>
                  <a:cubicBezTo>
                    <a:pt x="294" y="654"/>
                    <a:pt x="387" y="507"/>
                    <a:pt x="387" y="334"/>
                  </a:cubicBezTo>
                  <a:cubicBezTo>
                    <a:pt x="387" y="147"/>
                    <a:pt x="294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68"/>
            <p:cNvSpPr/>
            <p:nvPr/>
          </p:nvSpPr>
          <p:spPr>
            <a:xfrm>
              <a:off x="3028064" y="2151562"/>
              <a:ext cx="39345" cy="142494"/>
            </a:xfrm>
            <a:custGeom>
              <a:avLst/>
              <a:gdLst/>
              <a:ahLst/>
              <a:cxnLst/>
              <a:rect l="l" t="t" r="r" b="b"/>
              <a:pathLst>
                <a:path w="600" h="2173" fill="none" extrusionOk="0">
                  <a:moveTo>
                    <a:pt x="600" y="1"/>
                  </a:moveTo>
                  <a:cubicBezTo>
                    <a:pt x="600" y="1"/>
                    <a:pt x="147" y="387"/>
                    <a:pt x="267" y="920"/>
                  </a:cubicBezTo>
                  <a:cubicBezTo>
                    <a:pt x="387" y="1453"/>
                    <a:pt x="600" y="1813"/>
                    <a:pt x="507" y="1999"/>
                  </a:cubicBezTo>
                  <a:cubicBezTo>
                    <a:pt x="413" y="2173"/>
                    <a:pt x="0" y="2173"/>
                    <a:pt x="0" y="217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68"/>
            <p:cNvSpPr/>
            <p:nvPr/>
          </p:nvSpPr>
          <p:spPr>
            <a:xfrm>
              <a:off x="2924063" y="2114053"/>
              <a:ext cx="78756" cy="25378"/>
            </a:xfrm>
            <a:custGeom>
              <a:avLst/>
              <a:gdLst/>
              <a:ahLst/>
              <a:cxnLst/>
              <a:rect l="l" t="t" r="r" b="b"/>
              <a:pathLst>
                <a:path w="1201" h="387" fill="none" extrusionOk="0">
                  <a:moveTo>
                    <a:pt x="1" y="386"/>
                  </a:moveTo>
                  <a:cubicBezTo>
                    <a:pt x="1" y="386"/>
                    <a:pt x="720" y="0"/>
                    <a:pt x="1200" y="18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68"/>
            <p:cNvSpPr/>
            <p:nvPr/>
          </p:nvSpPr>
          <p:spPr>
            <a:xfrm>
              <a:off x="3072589" y="2112283"/>
              <a:ext cx="39411" cy="25378"/>
            </a:xfrm>
            <a:custGeom>
              <a:avLst/>
              <a:gdLst/>
              <a:ahLst/>
              <a:cxnLst/>
              <a:rect l="l" t="t" r="r" b="b"/>
              <a:pathLst>
                <a:path w="601" h="387" fill="none" extrusionOk="0">
                  <a:moveTo>
                    <a:pt x="1" y="267"/>
                  </a:moveTo>
                  <a:cubicBezTo>
                    <a:pt x="1" y="267"/>
                    <a:pt x="307" y="0"/>
                    <a:pt x="600" y="38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68"/>
            <p:cNvSpPr/>
            <p:nvPr/>
          </p:nvSpPr>
          <p:spPr>
            <a:xfrm>
              <a:off x="2938096" y="2306251"/>
              <a:ext cx="48985" cy="33247"/>
            </a:xfrm>
            <a:custGeom>
              <a:avLst/>
              <a:gdLst/>
              <a:ahLst/>
              <a:cxnLst/>
              <a:rect l="l" t="t" r="r" b="b"/>
              <a:pathLst>
                <a:path w="747" h="507" fill="none" extrusionOk="0">
                  <a:moveTo>
                    <a:pt x="746" y="466"/>
                  </a:moveTo>
                  <a:cubicBezTo>
                    <a:pt x="746" y="466"/>
                    <a:pt x="240" y="506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8"/>
            <p:cNvSpPr/>
            <p:nvPr/>
          </p:nvSpPr>
          <p:spPr>
            <a:xfrm>
              <a:off x="2526618" y="1826576"/>
              <a:ext cx="571421" cy="387089"/>
            </a:xfrm>
            <a:custGeom>
              <a:avLst/>
              <a:gdLst/>
              <a:ahLst/>
              <a:cxnLst/>
              <a:rect l="l" t="t" r="r" b="b"/>
              <a:pathLst>
                <a:path w="8714" h="5903" extrusionOk="0">
                  <a:moveTo>
                    <a:pt x="4580" y="0"/>
                  </a:moveTo>
                  <a:cubicBezTo>
                    <a:pt x="4559" y="0"/>
                    <a:pt x="4538" y="1"/>
                    <a:pt x="4517" y="1"/>
                  </a:cubicBezTo>
                  <a:cubicBezTo>
                    <a:pt x="2451" y="27"/>
                    <a:pt x="959" y="1493"/>
                    <a:pt x="480" y="2839"/>
                  </a:cubicBezTo>
                  <a:cubicBezTo>
                    <a:pt x="0" y="4184"/>
                    <a:pt x="520" y="5903"/>
                    <a:pt x="520" y="5903"/>
                  </a:cubicBezTo>
                  <a:cubicBezTo>
                    <a:pt x="520" y="5903"/>
                    <a:pt x="4330" y="5397"/>
                    <a:pt x="6182" y="4451"/>
                  </a:cubicBezTo>
                  <a:cubicBezTo>
                    <a:pt x="8034" y="3491"/>
                    <a:pt x="8713" y="2812"/>
                    <a:pt x="8567" y="2026"/>
                  </a:cubicBezTo>
                  <a:cubicBezTo>
                    <a:pt x="8422" y="1261"/>
                    <a:pt x="6606" y="0"/>
                    <a:pt x="4580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8"/>
            <p:cNvSpPr/>
            <p:nvPr/>
          </p:nvSpPr>
          <p:spPr>
            <a:xfrm>
              <a:off x="2570290" y="1945396"/>
              <a:ext cx="422893" cy="217643"/>
            </a:xfrm>
            <a:custGeom>
              <a:avLst/>
              <a:gdLst/>
              <a:ahLst/>
              <a:cxnLst/>
              <a:rect l="l" t="t" r="r" b="b"/>
              <a:pathLst>
                <a:path w="6449" h="3319" fill="none" extrusionOk="0">
                  <a:moveTo>
                    <a:pt x="6449" y="1"/>
                  </a:moveTo>
                  <a:cubicBezTo>
                    <a:pt x="6449" y="1"/>
                    <a:pt x="5263" y="1360"/>
                    <a:pt x="3517" y="2252"/>
                  </a:cubicBezTo>
                  <a:cubicBezTo>
                    <a:pt x="1785" y="3145"/>
                    <a:pt x="0" y="3318"/>
                    <a:pt x="0" y="331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8"/>
            <p:cNvSpPr/>
            <p:nvPr/>
          </p:nvSpPr>
          <p:spPr>
            <a:xfrm>
              <a:off x="2561503" y="2053725"/>
              <a:ext cx="192331" cy="81313"/>
            </a:xfrm>
            <a:custGeom>
              <a:avLst/>
              <a:gdLst/>
              <a:ahLst/>
              <a:cxnLst/>
              <a:rect l="l" t="t" r="r" b="b"/>
              <a:pathLst>
                <a:path w="2933" h="1240" fill="none" extrusionOk="0">
                  <a:moveTo>
                    <a:pt x="1" y="1240"/>
                  </a:moveTo>
                  <a:cubicBezTo>
                    <a:pt x="1" y="1240"/>
                    <a:pt x="1360" y="853"/>
                    <a:pt x="2932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8"/>
            <p:cNvSpPr/>
            <p:nvPr/>
          </p:nvSpPr>
          <p:spPr>
            <a:xfrm>
              <a:off x="2795669" y="1895626"/>
              <a:ext cx="166954" cy="133707"/>
            </a:xfrm>
            <a:custGeom>
              <a:avLst/>
              <a:gdLst/>
              <a:ahLst/>
              <a:cxnLst/>
              <a:rect l="l" t="t" r="r" b="b"/>
              <a:pathLst>
                <a:path w="2546" h="2039" fill="none" extrusionOk="0">
                  <a:moveTo>
                    <a:pt x="1" y="2039"/>
                  </a:moveTo>
                  <a:cubicBezTo>
                    <a:pt x="1" y="2039"/>
                    <a:pt x="1693" y="840"/>
                    <a:pt x="2545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8"/>
            <p:cNvSpPr/>
            <p:nvPr/>
          </p:nvSpPr>
          <p:spPr>
            <a:xfrm>
              <a:off x="2667274" y="2155168"/>
              <a:ext cx="132855" cy="164462"/>
            </a:xfrm>
            <a:custGeom>
              <a:avLst/>
              <a:gdLst/>
              <a:ahLst/>
              <a:cxnLst/>
              <a:rect l="l" t="t" r="r" b="b"/>
              <a:pathLst>
                <a:path w="2026" h="2508" extrusionOk="0">
                  <a:moveTo>
                    <a:pt x="1037" y="1"/>
                  </a:moveTo>
                  <a:cubicBezTo>
                    <a:pt x="930" y="1"/>
                    <a:pt x="820" y="36"/>
                    <a:pt x="706" y="119"/>
                  </a:cubicBezTo>
                  <a:cubicBezTo>
                    <a:pt x="0" y="639"/>
                    <a:pt x="480" y="2131"/>
                    <a:pt x="893" y="2411"/>
                  </a:cubicBezTo>
                  <a:cubicBezTo>
                    <a:pt x="1001" y="2481"/>
                    <a:pt x="1120" y="2508"/>
                    <a:pt x="1239" y="2508"/>
                  </a:cubicBezTo>
                  <a:cubicBezTo>
                    <a:pt x="1590" y="2508"/>
                    <a:pt x="1932" y="2277"/>
                    <a:pt x="1932" y="2277"/>
                  </a:cubicBezTo>
                  <a:lnTo>
                    <a:pt x="2025" y="958"/>
                  </a:lnTo>
                  <a:cubicBezTo>
                    <a:pt x="2025" y="958"/>
                    <a:pt x="1593" y="1"/>
                    <a:pt x="103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8"/>
            <p:cNvSpPr/>
            <p:nvPr/>
          </p:nvSpPr>
          <p:spPr>
            <a:xfrm>
              <a:off x="3157377" y="3026453"/>
              <a:ext cx="290628" cy="100526"/>
            </a:xfrm>
            <a:custGeom>
              <a:avLst/>
              <a:gdLst/>
              <a:ahLst/>
              <a:cxnLst/>
              <a:rect l="l" t="t" r="r" b="b"/>
              <a:pathLst>
                <a:path w="4432" h="1533" extrusionOk="0">
                  <a:moveTo>
                    <a:pt x="2384" y="1"/>
                  </a:moveTo>
                  <a:cubicBezTo>
                    <a:pt x="2336" y="1"/>
                    <a:pt x="2292" y="3"/>
                    <a:pt x="2252" y="8"/>
                  </a:cubicBezTo>
                  <a:cubicBezTo>
                    <a:pt x="1652" y="88"/>
                    <a:pt x="0" y="368"/>
                    <a:pt x="0" y="368"/>
                  </a:cubicBezTo>
                  <a:lnTo>
                    <a:pt x="200" y="1381"/>
                  </a:lnTo>
                  <a:cubicBezTo>
                    <a:pt x="200" y="1381"/>
                    <a:pt x="880" y="1533"/>
                    <a:pt x="1462" y="1533"/>
                  </a:cubicBezTo>
                  <a:cubicBezTo>
                    <a:pt x="1669" y="1533"/>
                    <a:pt x="1865" y="1513"/>
                    <a:pt x="2012" y="1461"/>
                  </a:cubicBezTo>
                  <a:cubicBezTo>
                    <a:pt x="2585" y="1261"/>
                    <a:pt x="4277" y="1061"/>
                    <a:pt x="4357" y="768"/>
                  </a:cubicBezTo>
                  <a:cubicBezTo>
                    <a:pt x="4432" y="506"/>
                    <a:pt x="3064" y="1"/>
                    <a:pt x="238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8"/>
            <p:cNvSpPr/>
            <p:nvPr/>
          </p:nvSpPr>
          <p:spPr>
            <a:xfrm>
              <a:off x="2524847" y="2563893"/>
              <a:ext cx="650897" cy="709522"/>
            </a:xfrm>
            <a:custGeom>
              <a:avLst/>
              <a:gdLst/>
              <a:ahLst/>
              <a:cxnLst/>
              <a:rect l="l" t="t" r="r" b="b"/>
              <a:pathLst>
                <a:path w="9926" h="10820" extrusionOk="0">
                  <a:moveTo>
                    <a:pt x="2183" y="0"/>
                  </a:moveTo>
                  <a:cubicBezTo>
                    <a:pt x="2048" y="0"/>
                    <a:pt x="1902" y="13"/>
                    <a:pt x="1746" y="41"/>
                  </a:cubicBezTo>
                  <a:cubicBezTo>
                    <a:pt x="413" y="294"/>
                    <a:pt x="0" y="1653"/>
                    <a:pt x="40" y="3026"/>
                  </a:cubicBezTo>
                  <a:cubicBezTo>
                    <a:pt x="80" y="4398"/>
                    <a:pt x="1533" y="10407"/>
                    <a:pt x="2065" y="10780"/>
                  </a:cubicBezTo>
                  <a:cubicBezTo>
                    <a:pt x="2105" y="10807"/>
                    <a:pt x="2184" y="10820"/>
                    <a:pt x="2296" y="10820"/>
                  </a:cubicBezTo>
                  <a:cubicBezTo>
                    <a:pt x="3659" y="10820"/>
                    <a:pt x="9926" y="8954"/>
                    <a:pt x="9926" y="8954"/>
                  </a:cubicBezTo>
                  <a:lnTo>
                    <a:pt x="9646" y="7422"/>
                  </a:lnTo>
                  <a:lnTo>
                    <a:pt x="4157" y="7755"/>
                  </a:lnTo>
                  <a:lnTo>
                    <a:pt x="3558" y="2786"/>
                  </a:lnTo>
                  <a:lnTo>
                    <a:pt x="3638" y="694"/>
                  </a:lnTo>
                  <a:cubicBezTo>
                    <a:pt x="3638" y="694"/>
                    <a:pt x="3192" y="0"/>
                    <a:pt x="2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8"/>
            <p:cNvSpPr/>
            <p:nvPr/>
          </p:nvSpPr>
          <p:spPr>
            <a:xfrm>
              <a:off x="3060392" y="3048814"/>
              <a:ext cx="594110" cy="225447"/>
            </a:xfrm>
            <a:custGeom>
              <a:avLst/>
              <a:gdLst/>
              <a:ahLst/>
              <a:cxnLst/>
              <a:rect l="l" t="t" r="r" b="b"/>
              <a:pathLst>
                <a:path w="9060" h="3438" extrusionOk="0">
                  <a:moveTo>
                    <a:pt x="5849" y="1"/>
                  </a:moveTo>
                  <a:lnTo>
                    <a:pt x="0" y="2772"/>
                  </a:lnTo>
                  <a:lnTo>
                    <a:pt x="1559" y="3438"/>
                  </a:lnTo>
                  <a:lnTo>
                    <a:pt x="9060" y="827"/>
                  </a:lnTo>
                  <a:lnTo>
                    <a:pt x="5849" y="1"/>
                  </a:ln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8"/>
            <p:cNvSpPr/>
            <p:nvPr/>
          </p:nvSpPr>
          <p:spPr>
            <a:xfrm>
              <a:off x="2722291" y="3102978"/>
              <a:ext cx="1021331" cy="566371"/>
            </a:xfrm>
            <a:custGeom>
              <a:avLst/>
              <a:gdLst/>
              <a:ahLst/>
              <a:cxnLst/>
              <a:rect l="l" t="t" r="r" b="b"/>
              <a:pathLst>
                <a:path w="15575" h="8637" extrusionOk="0">
                  <a:moveTo>
                    <a:pt x="14203" y="1"/>
                  </a:moveTo>
                  <a:cubicBezTo>
                    <a:pt x="13230" y="1"/>
                    <a:pt x="6995" y="2026"/>
                    <a:pt x="4837" y="2878"/>
                  </a:cubicBezTo>
                  <a:cubicBezTo>
                    <a:pt x="2692" y="3744"/>
                    <a:pt x="866" y="4251"/>
                    <a:pt x="427" y="4917"/>
                  </a:cubicBezTo>
                  <a:cubicBezTo>
                    <a:pt x="0" y="5570"/>
                    <a:pt x="786" y="8114"/>
                    <a:pt x="2145" y="8501"/>
                  </a:cubicBezTo>
                  <a:cubicBezTo>
                    <a:pt x="2482" y="8595"/>
                    <a:pt x="2881" y="8636"/>
                    <a:pt x="3306" y="8636"/>
                  </a:cubicBezTo>
                  <a:cubicBezTo>
                    <a:pt x="4617" y="8636"/>
                    <a:pt x="6181" y="8247"/>
                    <a:pt x="6955" y="7834"/>
                  </a:cubicBezTo>
                  <a:cubicBezTo>
                    <a:pt x="7968" y="7288"/>
                    <a:pt x="14909" y="2372"/>
                    <a:pt x="14909" y="2372"/>
                  </a:cubicBezTo>
                  <a:lnTo>
                    <a:pt x="15575" y="1399"/>
                  </a:lnTo>
                  <a:cubicBezTo>
                    <a:pt x="15575" y="1399"/>
                    <a:pt x="15189" y="1"/>
                    <a:pt x="14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8"/>
            <p:cNvSpPr/>
            <p:nvPr/>
          </p:nvSpPr>
          <p:spPr>
            <a:xfrm>
              <a:off x="2722291" y="3102978"/>
              <a:ext cx="1021331" cy="582765"/>
            </a:xfrm>
            <a:custGeom>
              <a:avLst/>
              <a:gdLst/>
              <a:ahLst/>
              <a:cxnLst/>
              <a:rect l="l" t="t" r="r" b="b"/>
              <a:pathLst>
                <a:path w="15575" h="8887" fill="none" extrusionOk="0">
                  <a:moveTo>
                    <a:pt x="15575" y="1399"/>
                  </a:moveTo>
                  <a:cubicBezTo>
                    <a:pt x="15575" y="1399"/>
                    <a:pt x="15189" y="1"/>
                    <a:pt x="14203" y="1"/>
                  </a:cubicBezTo>
                  <a:cubicBezTo>
                    <a:pt x="13230" y="1"/>
                    <a:pt x="6995" y="2026"/>
                    <a:pt x="4837" y="2878"/>
                  </a:cubicBezTo>
                  <a:cubicBezTo>
                    <a:pt x="2692" y="3744"/>
                    <a:pt x="866" y="4251"/>
                    <a:pt x="427" y="4917"/>
                  </a:cubicBezTo>
                  <a:cubicBezTo>
                    <a:pt x="0" y="5570"/>
                    <a:pt x="786" y="8114"/>
                    <a:pt x="2145" y="8501"/>
                  </a:cubicBezTo>
                  <a:cubicBezTo>
                    <a:pt x="3518" y="8887"/>
                    <a:pt x="5929" y="8381"/>
                    <a:pt x="6955" y="7834"/>
                  </a:cubicBezTo>
                  <a:cubicBezTo>
                    <a:pt x="7968" y="7288"/>
                    <a:pt x="14909" y="2372"/>
                    <a:pt x="14909" y="237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8"/>
            <p:cNvSpPr/>
            <p:nvPr/>
          </p:nvSpPr>
          <p:spPr>
            <a:xfrm>
              <a:off x="2406879" y="3185077"/>
              <a:ext cx="693783" cy="732210"/>
            </a:xfrm>
            <a:custGeom>
              <a:avLst/>
              <a:gdLst/>
              <a:ahLst/>
              <a:cxnLst/>
              <a:rect l="l" t="t" r="r" b="b"/>
              <a:pathLst>
                <a:path w="10580" h="11166" extrusionOk="0">
                  <a:moveTo>
                    <a:pt x="1" y="1"/>
                  </a:moveTo>
                  <a:lnTo>
                    <a:pt x="694" y="3119"/>
                  </a:lnTo>
                  <a:lnTo>
                    <a:pt x="2319" y="11166"/>
                  </a:lnTo>
                  <a:lnTo>
                    <a:pt x="10579" y="11126"/>
                  </a:lnTo>
                  <a:cubicBezTo>
                    <a:pt x="10579" y="11126"/>
                    <a:pt x="10353" y="6343"/>
                    <a:pt x="10166" y="4651"/>
                  </a:cubicBezTo>
                  <a:cubicBezTo>
                    <a:pt x="9966" y="2959"/>
                    <a:pt x="8621" y="2386"/>
                    <a:pt x="5556" y="2173"/>
                  </a:cubicBezTo>
                  <a:cubicBezTo>
                    <a:pt x="2492" y="195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8"/>
            <p:cNvSpPr/>
            <p:nvPr/>
          </p:nvSpPr>
          <p:spPr>
            <a:xfrm>
              <a:off x="2530945" y="3333603"/>
              <a:ext cx="427287" cy="147740"/>
            </a:xfrm>
            <a:custGeom>
              <a:avLst/>
              <a:gdLst/>
              <a:ahLst/>
              <a:cxnLst/>
              <a:rect l="l" t="t" r="r" b="b"/>
              <a:pathLst>
                <a:path w="6516" h="2253" fill="none" extrusionOk="0">
                  <a:moveTo>
                    <a:pt x="1" y="1"/>
                  </a:moveTo>
                  <a:cubicBezTo>
                    <a:pt x="1" y="1"/>
                    <a:pt x="773" y="1013"/>
                    <a:pt x="2692" y="1187"/>
                  </a:cubicBezTo>
                  <a:cubicBezTo>
                    <a:pt x="4597" y="1360"/>
                    <a:pt x="6049" y="1613"/>
                    <a:pt x="6516" y="225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8"/>
            <p:cNvSpPr/>
            <p:nvPr/>
          </p:nvSpPr>
          <p:spPr>
            <a:xfrm>
              <a:off x="2524847" y="2550843"/>
              <a:ext cx="650897" cy="743555"/>
            </a:xfrm>
            <a:custGeom>
              <a:avLst/>
              <a:gdLst/>
              <a:ahLst/>
              <a:cxnLst/>
              <a:rect l="l" t="t" r="r" b="b"/>
              <a:pathLst>
                <a:path w="9926" h="11339" fill="none" extrusionOk="0">
                  <a:moveTo>
                    <a:pt x="3638" y="893"/>
                  </a:moveTo>
                  <a:cubicBezTo>
                    <a:pt x="3638" y="893"/>
                    <a:pt x="3065" y="1"/>
                    <a:pt x="1746" y="240"/>
                  </a:cubicBezTo>
                  <a:cubicBezTo>
                    <a:pt x="413" y="493"/>
                    <a:pt x="0" y="1852"/>
                    <a:pt x="40" y="3225"/>
                  </a:cubicBezTo>
                  <a:cubicBezTo>
                    <a:pt x="80" y="4597"/>
                    <a:pt x="1533" y="10606"/>
                    <a:pt x="2065" y="10979"/>
                  </a:cubicBezTo>
                  <a:cubicBezTo>
                    <a:pt x="2585" y="11338"/>
                    <a:pt x="9926" y="9153"/>
                    <a:pt x="9926" y="9153"/>
                  </a:cubicBezTo>
                  <a:lnTo>
                    <a:pt x="9646" y="7621"/>
                  </a:lnTo>
                  <a:lnTo>
                    <a:pt x="4157" y="7954"/>
                  </a:lnTo>
                  <a:lnTo>
                    <a:pt x="3558" y="298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411;p38"/>
          <p:cNvSpPr txBox="1">
            <a:spLocks/>
          </p:cNvSpPr>
          <p:nvPr/>
        </p:nvSpPr>
        <p:spPr>
          <a:xfrm>
            <a:off x="4000496" y="4565971"/>
            <a:ext cx="1643074" cy="434671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tabLst/>
              <a:defRPr/>
            </a:pPr>
            <a:r>
              <a:rPr kumimoji="0" lang="ru-RU" alt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rPr>
              <a:t>Орел, 2025</a:t>
            </a:r>
            <a:endParaRPr kumimoji="0" lang="ru-RU" altLang="en-GB" sz="16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Ubuntu" panose="020B0504030602030204"/>
              <a:ea typeface="Ubuntu" panose="020B0504030602030204"/>
              <a:cs typeface="Ubuntu" panose="020B0504030602030204"/>
              <a:sym typeface="Ubuntu" panose="020B0504030602030204"/>
            </a:endParaRPr>
          </a:p>
        </p:txBody>
      </p:sp>
      <p:sp>
        <p:nvSpPr>
          <p:cNvPr id="57" name="Google Shape;411;p38"/>
          <p:cNvSpPr txBox="1">
            <a:spLocks/>
          </p:cNvSpPr>
          <p:nvPr/>
        </p:nvSpPr>
        <p:spPr>
          <a:xfrm>
            <a:off x="1785918" y="142859"/>
            <a:ext cx="5643602" cy="785817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1100" dirty="0" smtClean="0"/>
              <a:t>Департамент образования Орловской области</a:t>
            </a:r>
          </a:p>
          <a:p>
            <a:pPr algn="ctr"/>
            <a:r>
              <a:rPr lang="ru-RU" sz="1100" dirty="0" smtClean="0"/>
              <a:t>Бюджетное учреждение Орловской области для детей, нуждающихся в психолого-педагогической, медицинской и социальной помощи «Орловской региональный центр психолого-педагогической, медицинской и социальной помощи»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tabLst/>
              <a:defRPr/>
            </a:pPr>
            <a:endParaRPr kumimoji="0" lang="ru-RU" altLang="en-GB" sz="16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Ubuntu" panose="020B0504030602030204"/>
              <a:ea typeface="Ubuntu" panose="020B0504030602030204"/>
              <a:cs typeface="Ubuntu" panose="020B0504030602030204"/>
              <a:sym typeface="Ubuntu" panose="020B0504030602030204"/>
            </a:endParaRPr>
          </a:p>
        </p:txBody>
      </p:sp>
      <p:pic>
        <p:nvPicPr>
          <p:cNvPr id="58" name="Рисунок 57" descr="эмблема цент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42858"/>
            <a:ext cx="500066" cy="450194"/>
          </a:xfrm>
          <a:prstGeom prst="rect">
            <a:avLst/>
          </a:prstGeom>
        </p:spPr>
      </p:pic>
      <p:sp>
        <p:nvSpPr>
          <p:cNvPr id="59" name="Google Shape;411;p38"/>
          <p:cNvSpPr txBox="1">
            <a:spLocks/>
          </p:cNvSpPr>
          <p:nvPr/>
        </p:nvSpPr>
        <p:spPr>
          <a:xfrm>
            <a:off x="1785918" y="1714494"/>
            <a:ext cx="5715040" cy="1285884"/>
          </a:xfrm>
          <a:prstGeom prst="rect">
            <a:avLst/>
          </a:prstGeom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ПСИХОЛОГИЧЕСКАЯ ХАРАКТЕРИСТИКА ОБУЧАЮЩИХСЯ  12-16 ЛЕТ. 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ДИАГНОСТИЧЕСКОГО БЛОКА ПРОФИЛАКТИЧЕСКОЙ РАБОТЫ.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54"/>
          <p:cNvGrpSpPr/>
          <p:nvPr/>
        </p:nvGrpSpPr>
        <p:grpSpPr>
          <a:xfrm>
            <a:off x="4641325" y="467450"/>
            <a:ext cx="4620837" cy="4610055"/>
            <a:chOff x="4641325" y="162650"/>
            <a:chExt cx="4620837" cy="4610055"/>
          </a:xfrm>
        </p:grpSpPr>
        <p:sp>
          <p:nvSpPr>
            <p:cNvPr id="1086" name="Google Shape;1086;p54"/>
            <p:cNvSpPr/>
            <p:nvPr/>
          </p:nvSpPr>
          <p:spPr>
            <a:xfrm rot="438282">
              <a:off x="4886388" y="408538"/>
              <a:ext cx="4130710" cy="4118280"/>
            </a:xfrm>
            <a:custGeom>
              <a:avLst/>
              <a:gdLst/>
              <a:ahLst/>
              <a:cxnLst/>
              <a:rect l="l" t="t" r="r" b="b"/>
              <a:pathLst>
                <a:path w="75406" h="73495" extrusionOk="0">
                  <a:moveTo>
                    <a:pt x="30686" y="1"/>
                  </a:moveTo>
                  <a:cubicBezTo>
                    <a:pt x="20216" y="1"/>
                    <a:pt x="7011" y="5290"/>
                    <a:pt x="3746" y="17062"/>
                  </a:cubicBezTo>
                  <a:cubicBezTo>
                    <a:pt x="1" y="30615"/>
                    <a:pt x="4354" y="41257"/>
                    <a:pt x="8833" y="48634"/>
                  </a:cubicBezTo>
                  <a:cubicBezTo>
                    <a:pt x="13313" y="56024"/>
                    <a:pt x="4961" y="57112"/>
                    <a:pt x="7137" y="64970"/>
                  </a:cubicBezTo>
                  <a:cubicBezTo>
                    <a:pt x="8561" y="70109"/>
                    <a:pt x="25768" y="73495"/>
                    <a:pt x="40991" y="73495"/>
                  </a:cubicBezTo>
                  <a:cubicBezTo>
                    <a:pt x="49043" y="73495"/>
                    <a:pt x="56541" y="72547"/>
                    <a:pt x="60853" y="70411"/>
                  </a:cubicBezTo>
                  <a:cubicBezTo>
                    <a:pt x="73317" y="64249"/>
                    <a:pt x="66535" y="61819"/>
                    <a:pt x="66181" y="58554"/>
                  </a:cubicBezTo>
                  <a:cubicBezTo>
                    <a:pt x="66029" y="57251"/>
                    <a:pt x="66661" y="56163"/>
                    <a:pt x="67471" y="55315"/>
                  </a:cubicBezTo>
                  <a:cubicBezTo>
                    <a:pt x="70141" y="52531"/>
                    <a:pt x="72191" y="49190"/>
                    <a:pt x="73267" y="45483"/>
                  </a:cubicBezTo>
                  <a:cubicBezTo>
                    <a:pt x="74494" y="41244"/>
                    <a:pt x="75405" y="35980"/>
                    <a:pt x="74279" y="31576"/>
                  </a:cubicBezTo>
                  <a:cubicBezTo>
                    <a:pt x="71989" y="22504"/>
                    <a:pt x="68597" y="24807"/>
                    <a:pt x="60005" y="18872"/>
                  </a:cubicBezTo>
                  <a:cubicBezTo>
                    <a:pt x="51413" y="12950"/>
                    <a:pt x="45972" y="2181"/>
                    <a:pt x="35204" y="359"/>
                  </a:cubicBezTo>
                  <a:cubicBezTo>
                    <a:pt x="33790" y="122"/>
                    <a:pt x="32269" y="1"/>
                    <a:pt x="306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4"/>
            <p:cNvSpPr/>
            <p:nvPr/>
          </p:nvSpPr>
          <p:spPr>
            <a:xfrm rot="438118">
              <a:off x="5017175" y="1435878"/>
              <a:ext cx="405654" cy="2059196"/>
            </a:xfrm>
            <a:custGeom>
              <a:avLst/>
              <a:gdLst/>
              <a:ahLst/>
              <a:cxnLst/>
              <a:rect l="l" t="t" r="r" b="b"/>
              <a:pathLst>
                <a:path w="16226" h="82367" extrusionOk="0">
                  <a:moveTo>
                    <a:pt x="2416" y="0"/>
                  </a:moveTo>
                  <a:cubicBezTo>
                    <a:pt x="228" y="10959"/>
                    <a:pt x="-1238" y="22736"/>
                    <a:pt x="1703" y="33517"/>
                  </a:cubicBezTo>
                  <a:cubicBezTo>
                    <a:pt x="4670" y="44393"/>
                    <a:pt x="14111" y="53062"/>
                    <a:pt x="15966" y="64182"/>
                  </a:cubicBezTo>
                  <a:cubicBezTo>
                    <a:pt x="17006" y="70414"/>
                    <a:pt x="12618" y="76374"/>
                    <a:pt x="10617" y="8236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88" name="Google Shape;1088;p54"/>
            <p:cNvSpPr/>
            <p:nvPr/>
          </p:nvSpPr>
          <p:spPr>
            <a:xfrm rot="438118">
              <a:off x="6109666" y="4026928"/>
              <a:ext cx="2130521" cy="522580"/>
            </a:xfrm>
            <a:custGeom>
              <a:avLst/>
              <a:gdLst/>
              <a:ahLst/>
              <a:cxnLst/>
              <a:rect l="l" t="t" r="r" b="b"/>
              <a:pathLst>
                <a:path w="85220" h="20903" extrusionOk="0">
                  <a:moveTo>
                    <a:pt x="0" y="17265"/>
                  </a:moveTo>
                  <a:cubicBezTo>
                    <a:pt x="14887" y="17265"/>
                    <a:pt x="29774" y="18476"/>
                    <a:pt x="44571" y="20118"/>
                  </a:cubicBezTo>
                  <a:cubicBezTo>
                    <a:pt x="50361" y="20760"/>
                    <a:pt x="56517" y="21605"/>
                    <a:pt x="62043" y="19761"/>
                  </a:cubicBezTo>
                  <a:cubicBezTo>
                    <a:pt x="71570" y="16581"/>
                    <a:pt x="85220" y="10550"/>
                    <a:pt x="85220" y="506"/>
                  </a:cubicBezTo>
                  <a:cubicBezTo>
                    <a:pt x="85220" y="338"/>
                    <a:pt x="84938" y="0"/>
                    <a:pt x="84863" y="15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089" name="Google Shape;1089;p54"/>
          <p:cNvSpPr txBox="1">
            <a:spLocks noGrp="1"/>
          </p:cNvSpPr>
          <p:nvPr>
            <p:ph type="title"/>
          </p:nvPr>
        </p:nvSpPr>
        <p:spPr>
          <a:xfrm>
            <a:off x="179705" y="1650365"/>
            <a:ext cx="5245100" cy="12071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 sz="4400">
                <a:solidFill>
                  <a:schemeClr val="dk1"/>
                </a:solidFill>
              </a:rPr>
              <a:t>Б-3</a:t>
            </a:r>
            <a:br>
              <a:rPr lang="ru-RU" altLang="en-GB" sz="4400">
                <a:solidFill>
                  <a:schemeClr val="dk1"/>
                </a:solidFill>
              </a:rPr>
            </a:br>
            <a:r>
              <a:rPr lang="ru-RU" altLang="en-GB" sz="4400">
                <a:solidFill>
                  <a:schemeClr val="dk1"/>
                </a:solidFill>
              </a:rPr>
              <a:t>Диагностический блок</a:t>
            </a:r>
          </a:p>
        </p:txBody>
      </p:sp>
      <p:sp>
        <p:nvSpPr>
          <p:cNvPr id="1090" name="Google Shape;1090;p54"/>
          <p:cNvSpPr txBox="1">
            <a:spLocks noGrp="1"/>
          </p:cNvSpPr>
          <p:nvPr>
            <p:ph type="subTitle" idx="1"/>
          </p:nvPr>
        </p:nvSpPr>
        <p:spPr>
          <a:xfrm>
            <a:off x="58420" y="2850515"/>
            <a:ext cx="5717540" cy="4972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/>
              <a:t>(</a:t>
            </a:r>
            <a:r>
              <a:rPr lang="ru-RU" altLang="en-US"/>
              <a:t>д</a:t>
            </a:r>
            <a:r>
              <a:rPr lang="en-US" altLang="en-US"/>
              <a:t>евиантное</a:t>
            </a:r>
            <a:r>
              <a:rPr lang="ru-RU" altLang="en-US"/>
              <a:t> </a:t>
            </a:r>
            <a:r>
              <a:rPr lang="en-US" altLang="en-US"/>
              <a:t>и</a:t>
            </a:r>
            <a:r>
              <a:rPr lang="en-US" altLang="ru-RU"/>
              <a:t> (</a:t>
            </a:r>
            <a:r>
              <a:rPr lang="en-US" altLang="en-US"/>
              <a:t>или</a:t>
            </a:r>
            <a:r>
              <a:rPr lang="en-US" altLang="ru-RU"/>
              <a:t>) </a:t>
            </a:r>
            <a:r>
              <a:rPr lang="en-US" altLang="en-US"/>
              <a:t>асоциальное</a:t>
            </a:r>
            <a:r>
              <a:rPr lang="ru-RU" altLang="en-US"/>
              <a:t> </a:t>
            </a:r>
            <a:r>
              <a:rPr lang="en-US" altLang="en-US"/>
              <a:t>поведение</a:t>
            </a:r>
            <a:r>
              <a:rPr lang="ru-RU" altLang="en-US"/>
              <a:t>)</a:t>
            </a:r>
          </a:p>
        </p:txBody>
      </p:sp>
      <p:grpSp>
        <p:nvGrpSpPr>
          <p:cNvPr id="1091" name="Google Shape;1091;p54"/>
          <p:cNvGrpSpPr/>
          <p:nvPr/>
        </p:nvGrpSpPr>
        <p:grpSpPr>
          <a:xfrm>
            <a:off x="4733624" y="1089630"/>
            <a:ext cx="3764245" cy="3377740"/>
            <a:chOff x="5269674" y="1153487"/>
            <a:chExt cx="3161106" cy="2836530"/>
          </a:xfrm>
        </p:grpSpPr>
        <p:sp>
          <p:nvSpPr>
            <p:cNvPr id="1092" name="Google Shape;1092;p54"/>
            <p:cNvSpPr/>
            <p:nvPr/>
          </p:nvSpPr>
          <p:spPr>
            <a:xfrm>
              <a:off x="5606225" y="3459343"/>
              <a:ext cx="545702" cy="428281"/>
            </a:xfrm>
            <a:custGeom>
              <a:avLst/>
              <a:gdLst/>
              <a:ahLst/>
              <a:cxnLst/>
              <a:rect l="l" t="t" r="r" b="b"/>
              <a:pathLst>
                <a:path w="6442" h="5056" extrusionOk="0">
                  <a:moveTo>
                    <a:pt x="4037" y="0"/>
                  </a:moveTo>
                  <a:lnTo>
                    <a:pt x="3569" y="2291"/>
                  </a:lnTo>
                  <a:cubicBezTo>
                    <a:pt x="3569" y="2291"/>
                    <a:pt x="1886" y="3569"/>
                    <a:pt x="1532" y="3721"/>
                  </a:cubicBezTo>
                  <a:cubicBezTo>
                    <a:pt x="1165" y="3860"/>
                    <a:pt x="355" y="4303"/>
                    <a:pt x="178" y="4404"/>
                  </a:cubicBezTo>
                  <a:cubicBezTo>
                    <a:pt x="1" y="4518"/>
                    <a:pt x="26" y="4733"/>
                    <a:pt x="469" y="4923"/>
                  </a:cubicBezTo>
                  <a:cubicBezTo>
                    <a:pt x="690" y="5011"/>
                    <a:pt x="972" y="5056"/>
                    <a:pt x="1290" y="5056"/>
                  </a:cubicBezTo>
                  <a:cubicBezTo>
                    <a:pt x="1608" y="5056"/>
                    <a:pt x="1962" y="5011"/>
                    <a:pt x="2329" y="4923"/>
                  </a:cubicBezTo>
                  <a:cubicBezTo>
                    <a:pt x="3050" y="4733"/>
                    <a:pt x="4518" y="4341"/>
                    <a:pt x="4847" y="4341"/>
                  </a:cubicBezTo>
                  <a:cubicBezTo>
                    <a:pt x="4996" y="4341"/>
                    <a:pt x="5263" y="4377"/>
                    <a:pt x="5528" y="4377"/>
                  </a:cubicBezTo>
                  <a:cubicBezTo>
                    <a:pt x="5849" y="4377"/>
                    <a:pt x="6167" y="4324"/>
                    <a:pt x="6265" y="4088"/>
                  </a:cubicBezTo>
                  <a:cubicBezTo>
                    <a:pt x="6442" y="3645"/>
                    <a:pt x="5973" y="2114"/>
                    <a:pt x="5936" y="1747"/>
                  </a:cubicBezTo>
                  <a:cubicBezTo>
                    <a:pt x="5898" y="1380"/>
                    <a:pt x="6125" y="140"/>
                    <a:pt x="6125" y="140"/>
                  </a:cubicBezTo>
                  <a:lnTo>
                    <a:pt x="4037" y="0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4"/>
            <p:cNvSpPr/>
            <p:nvPr/>
          </p:nvSpPr>
          <p:spPr>
            <a:xfrm>
              <a:off x="5606225" y="3653326"/>
              <a:ext cx="539264" cy="234301"/>
            </a:xfrm>
            <a:custGeom>
              <a:avLst/>
              <a:gdLst/>
              <a:ahLst/>
              <a:cxnLst/>
              <a:rect l="l" t="t" r="r" b="b"/>
              <a:pathLst>
                <a:path w="6366" h="2766" extrusionOk="0">
                  <a:moveTo>
                    <a:pt x="3569" y="1"/>
                  </a:moveTo>
                  <a:cubicBezTo>
                    <a:pt x="3569" y="1"/>
                    <a:pt x="1886" y="1279"/>
                    <a:pt x="1532" y="1431"/>
                  </a:cubicBezTo>
                  <a:cubicBezTo>
                    <a:pt x="1165" y="1570"/>
                    <a:pt x="368" y="2013"/>
                    <a:pt x="178" y="2114"/>
                  </a:cubicBezTo>
                  <a:cubicBezTo>
                    <a:pt x="1" y="2228"/>
                    <a:pt x="26" y="2443"/>
                    <a:pt x="469" y="2633"/>
                  </a:cubicBezTo>
                  <a:cubicBezTo>
                    <a:pt x="690" y="2721"/>
                    <a:pt x="972" y="2766"/>
                    <a:pt x="1290" y="2766"/>
                  </a:cubicBezTo>
                  <a:cubicBezTo>
                    <a:pt x="1608" y="2766"/>
                    <a:pt x="1962" y="2721"/>
                    <a:pt x="2329" y="2633"/>
                  </a:cubicBezTo>
                  <a:cubicBezTo>
                    <a:pt x="3050" y="2443"/>
                    <a:pt x="4518" y="2051"/>
                    <a:pt x="4847" y="2051"/>
                  </a:cubicBezTo>
                  <a:cubicBezTo>
                    <a:pt x="4993" y="2051"/>
                    <a:pt x="5255" y="2086"/>
                    <a:pt x="5515" y="2086"/>
                  </a:cubicBezTo>
                  <a:cubicBezTo>
                    <a:pt x="5841" y="2086"/>
                    <a:pt x="6166" y="2031"/>
                    <a:pt x="6265" y="1785"/>
                  </a:cubicBezTo>
                  <a:cubicBezTo>
                    <a:pt x="6366" y="1532"/>
                    <a:pt x="6252" y="925"/>
                    <a:pt x="6138" y="368"/>
                  </a:cubicBezTo>
                  <a:cubicBezTo>
                    <a:pt x="5619" y="735"/>
                    <a:pt x="4404" y="735"/>
                    <a:pt x="4404" y="735"/>
                  </a:cubicBezTo>
                  <a:cubicBezTo>
                    <a:pt x="4404" y="735"/>
                    <a:pt x="4404" y="545"/>
                    <a:pt x="4189" y="292"/>
                  </a:cubicBezTo>
                  <a:cubicBezTo>
                    <a:pt x="3974" y="39"/>
                    <a:pt x="3569" y="1"/>
                    <a:pt x="3569" y="1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4"/>
            <p:cNvSpPr/>
            <p:nvPr/>
          </p:nvSpPr>
          <p:spPr>
            <a:xfrm>
              <a:off x="5269674" y="3692038"/>
              <a:ext cx="589666" cy="290208"/>
            </a:xfrm>
            <a:custGeom>
              <a:avLst/>
              <a:gdLst/>
              <a:ahLst/>
              <a:cxnLst/>
              <a:rect l="l" t="t" r="r" b="b"/>
              <a:pathLst>
                <a:path w="6961" h="3426" extrusionOk="0">
                  <a:moveTo>
                    <a:pt x="757" y="0"/>
                  </a:moveTo>
                  <a:cubicBezTo>
                    <a:pt x="614" y="0"/>
                    <a:pt x="490" y="31"/>
                    <a:pt x="393" y="101"/>
                  </a:cubicBezTo>
                  <a:cubicBezTo>
                    <a:pt x="1" y="392"/>
                    <a:pt x="292" y="1404"/>
                    <a:pt x="836" y="1923"/>
                  </a:cubicBezTo>
                  <a:cubicBezTo>
                    <a:pt x="1380" y="2429"/>
                    <a:pt x="2038" y="2859"/>
                    <a:pt x="2544" y="3049"/>
                  </a:cubicBezTo>
                  <a:cubicBezTo>
                    <a:pt x="3007" y="3207"/>
                    <a:pt x="3602" y="3426"/>
                    <a:pt x="4120" y="3426"/>
                  </a:cubicBezTo>
                  <a:cubicBezTo>
                    <a:pt x="4182" y="3426"/>
                    <a:pt x="4243" y="3423"/>
                    <a:pt x="4303" y="3416"/>
                  </a:cubicBezTo>
                  <a:cubicBezTo>
                    <a:pt x="4847" y="3340"/>
                    <a:pt x="5353" y="3011"/>
                    <a:pt x="5834" y="3011"/>
                  </a:cubicBezTo>
                  <a:cubicBezTo>
                    <a:pt x="6302" y="3011"/>
                    <a:pt x="6960" y="2897"/>
                    <a:pt x="6960" y="2897"/>
                  </a:cubicBezTo>
                  <a:lnTo>
                    <a:pt x="6416" y="1695"/>
                  </a:lnTo>
                  <a:cubicBezTo>
                    <a:pt x="6416" y="1695"/>
                    <a:pt x="5176" y="1518"/>
                    <a:pt x="4518" y="1341"/>
                  </a:cubicBezTo>
                  <a:cubicBezTo>
                    <a:pt x="3860" y="1151"/>
                    <a:pt x="3354" y="1075"/>
                    <a:pt x="2506" y="645"/>
                  </a:cubicBezTo>
                  <a:cubicBezTo>
                    <a:pt x="1871" y="308"/>
                    <a:pt x="1214" y="0"/>
                    <a:pt x="7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4"/>
            <p:cNvSpPr/>
            <p:nvPr/>
          </p:nvSpPr>
          <p:spPr>
            <a:xfrm>
              <a:off x="5269674" y="3691106"/>
              <a:ext cx="429903" cy="291140"/>
            </a:xfrm>
            <a:custGeom>
              <a:avLst/>
              <a:gdLst/>
              <a:ahLst/>
              <a:cxnLst/>
              <a:rect l="l" t="t" r="r" b="b"/>
              <a:pathLst>
                <a:path w="5075" h="3437" extrusionOk="0">
                  <a:moveTo>
                    <a:pt x="756" y="1"/>
                  </a:moveTo>
                  <a:cubicBezTo>
                    <a:pt x="617" y="1"/>
                    <a:pt x="498" y="30"/>
                    <a:pt x="405" y="99"/>
                  </a:cubicBezTo>
                  <a:lnTo>
                    <a:pt x="393" y="112"/>
                  </a:lnTo>
                  <a:cubicBezTo>
                    <a:pt x="1" y="403"/>
                    <a:pt x="292" y="1415"/>
                    <a:pt x="836" y="1934"/>
                  </a:cubicBezTo>
                  <a:cubicBezTo>
                    <a:pt x="1380" y="2440"/>
                    <a:pt x="2038" y="2870"/>
                    <a:pt x="2544" y="3060"/>
                  </a:cubicBezTo>
                  <a:cubicBezTo>
                    <a:pt x="3007" y="3218"/>
                    <a:pt x="3602" y="3437"/>
                    <a:pt x="4120" y="3437"/>
                  </a:cubicBezTo>
                  <a:cubicBezTo>
                    <a:pt x="4182" y="3437"/>
                    <a:pt x="4243" y="3434"/>
                    <a:pt x="4303" y="3427"/>
                  </a:cubicBezTo>
                  <a:cubicBezTo>
                    <a:pt x="4569" y="3389"/>
                    <a:pt x="4822" y="3288"/>
                    <a:pt x="5075" y="3199"/>
                  </a:cubicBezTo>
                  <a:cubicBezTo>
                    <a:pt x="4834" y="3161"/>
                    <a:pt x="4531" y="3111"/>
                    <a:pt x="4404" y="3022"/>
                  </a:cubicBezTo>
                  <a:cubicBezTo>
                    <a:pt x="4189" y="2870"/>
                    <a:pt x="3721" y="2326"/>
                    <a:pt x="3721" y="2326"/>
                  </a:cubicBezTo>
                  <a:lnTo>
                    <a:pt x="3721" y="2326"/>
                  </a:lnTo>
                  <a:cubicBezTo>
                    <a:pt x="3721" y="2326"/>
                    <a:pt x="3800" y="2352"/>
                    <a:pt x="3923" y="2352"/>
                  </a:cubicBezTo>
                  <a:cubicBezTo>
                    <a:pt x="4059" y="2352"/>
                    <a:pt x="4249" y="2320"/>
                    <a:pt x="4442" y="2187"/>
                  </a:cubicBezTo>
                  <a:cubicBezTo>
                    <a:pt x="4809" y="1934"/>
                    <a:pt x="4518" y="1339"/>
                    <a:pt x="4518" y="1339"/>
                  </a:cubicBezTo>
                  <a:cubicBezTo>
                    <a:pt x="3860" y="1162"/>
                    <a:pt x="3354" y="1086"/>
                    <a:pt x="2519" y="656"/>
                  </a:cubicBezTo>
                  <a:cubicBezTo>
                    <a:pt x="1870" y="317"/>
                    <a:pt x="1207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4"/>
            <p:cNvSpPr/>
            <p:nvPr/>
          </p:nvSpPr>
          <p:spPr>
            <a:xfrm>
              <a:off x="5785300" y="2160081"/>
              <a:ext cx="2059215" cy="1829936"/>
            </a:xfrm>
            <a:custGeom>
              <a:avLst/>
              <a:gdLst/>
              <a:ahLst/>
              <a:cxnLst/>
              <a:rect l="l" t="t" r="r" b="b"/>
              <a:pathLst>
                <a:path w="24309" h="21603" extrusionOk="0">
                  <a:moveTo>
                    <a:pt x="4775" y="0"/>
                  </a:moveTo>
                  <a:cubicBezTo>
                    <a:pt x="4081" y="0"/>
                    <a:pt x="3584" y="255"/>
                    <a:pt x="3391" y="647"/>
                  </a:cubicBezTo>
                  <a:cubicBezTo>
                    <a:pt x="2986" y="1457"/>
                    <a:pt x="1531" y="15781"/>
                    <a:pt x="1531" y="15781"/>
                  </a:cubicBezTo>
                  <a:lnTo>
                    <a:pt x="4846" y="15996"/>
                  </a:lnTo>
                  <a:lnTo>
                    <a:pt x="6340" y="8012"/>
                  </a:lnTo>
                  <a:lnTo>
                    <a:pt x="11085" y="14250"/>
                  </a:lnTo>
                  <a:cubicBezTo>
                    <a:pt x="11085" y="14250"/>
                    <a:pt x="7175" y="16983"/>
                    <a:pt x="6188" y="17528"/>
                  </a:cubicBezTo>
                  <a:cubicBezTo>
                    <a:pt x="5213" y="18072"/>
                    <a:pt x="0" y="19565"/>
                    <a:pt x="0" y="19565"/>
                  </a:cubicBezTo>
                  <a:lnTo>
                    <a:pt x="506" y="21602"/>
                  </a:lnTo>
                  <a:cubicBezTo>
                    <a:pt x="506" y="21602"/>
                    <a:pt x="4631" y="20919"/>
                    <a:pt x="7403" y="20261"/>
                  </a:cubicBezTo>
                  <a:cubicBezTo>
                    <a:pt x="10161" y="19603"/>
                    <a:pt x="11844" y="19312"/>
                    <a:pt x="12388" y="18907"/>
                  </a:cubicBezTo>
                  <a:cubicBezTo>
                    <a:pt x="12932" y="18515"/>
                    <a:pt x="13780" y="17705"/>
                    <a:pt x="14033" y="17629"/>
                  </a:cubicBezTo>
                  <a:cubicBezTo>
                    <a:pt x="14286" y="17566"/>
                    <a:pt x="14944" y="17085"/>
                    <a:pt x="18044" y="16718"/>
                  </a:cubicBezTo>
                  <a:cubicBezTo>
                    <a:pt x="21145" y="16363"/>
                    <a:pt x="23435" y="15592"/>
                    <a:pt x="23878" y="14718"/>
                  </a:cubicBezTo>
                  <a:cubicBezTo>
                    <a:pt x="24308" y="13845"/>
                    <a:pt x="24017" y="11732"/>
                    <a:pt x="24017" y="11542"/>
                  </a:cubicBezTo>
                  <a:cubicBezTo>
                    <a:pt x="24017" y="11365"/>
                    <a:pt x="24055" y="10416"/>
                    <a:pt x="23802" y="10239"/>
                  </a:cubicBezTo>
                  <a:cubicBezTo>
                    <a:pt x="23549" y="10049"/>
                    <a:pt x="19323" y="10049"/>
                    <a:pt x="18260" y="9720"/>
                  </a:cubicBezTo>
                  <a:cubicBezTo>
                    <a:pt x="17209" y="9391"/>
                    <a:pt x="14463" y="8455"/>
                    <a:pt x="14463" y="8455"/>
                  </a:cubicBezTo>
                  <a:lnTo>
                    <a:pt x="14463" y="8442"/>
                  </a:lnTo>
                  <a:lnTo>
                    <a:pt x="13704" y="9037"/>
                  </a:lnTo>
                  <a:cubicBezTo>
                    <a:pt x="13704" y="9037"/>
                    <a:pt x="9440" y="2254"/>
                    <a:pt x="7428" y="938"/>
                  </a:cubicBezTo>
                  <a:cubicBezTo>
                    <a:pt x="6413" y="271"/>
                    <a:pt x="5490" y="0"/>
                    <a:pt x="4775" y="0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4"/>
            <p:cNvSpPr/>
            <p:nvPr/>
          </p:nvSpPr>
          <p:spPr>
            <a:xfrm>
              <a:off x="6286950" y="1616759"/>
              <a:ext cx="1677597" cy="1591823"/>
            </a:xfrm>
            <a:custGeom>
              <a:avLst/>
              <a:gdLst/>
              <a:ahLst/>
              <a:cxnLst/>
              <a:rect l="l" t="t" r="r" b="b"/>
              <a:pathLst>
                <a:path w="19804" h="18792" extrusionOk="0">
                  <a:moveTo>
                    <a:pt x="13347" y="0"/>
                  </a:moveTo>
                  <a:cubicBezTo>
                    <a:pt x="13339" y="0"/>
                    <a:pt x="13332" y="0"/>
                    <a:pt x="13325" y="1"/>
                  </a:cubicBezTo>
                  <a:cubicBezTo>
                    <a:pt x="12578" y="39"/>
                    <a:pt x="8845" y="874"/>
                    <a:pt x="8845" y="874"/>
                  </a:cubicBezTo>
                  <a:cubicBezTo>
                    <a:pt x="8845" y="874"/>
                    <a:pt x="4442" y="1899"/>
                    <a:pt x="4252" y="2304"/>
                  </a:cubicBezTo>
                  <a:cubicBezTo>
                    <a:pt x="4049" y="2696"/>
                    <a:pt x="0" y="8959"/>
                    <a:pt x="127" y="9162"/>
                  </a:cubicBezTo>
                  <a:cubicBezTo>
                    <a:pt x="240" y="9364"/>
                    <a:pt x="759" y="11300"/>
                    <a:pt x="759" y="11300"/>
                  </a:cubicBezTo>
                  <a:cubicBezTo>
                    <a:pt x="759" y="11300"/>
                    <a:pt x="1708" y="10630"/>
                    <a:pt x="2468" y="10630"/>
                  </a:cubicBezTo>
                  <a:cubicBezTo>
                    <a:pt x="3214" y="10630"/>
                    <a:pt x="3847" y="10668"/>
                    <a:pt x="3847" y="10668"/>
                  </a:cubicBezTo>
                  <a:lnTo>
                    <a:pt x="3733" y="8997"/>
                  </a:lnTo>
                  <a:lnTo>
                    <a:pt x="6542" y="6581"/>
                  </a:lnTo>
                  <a:cubicBezTo>
                    <a:pt x="6542" y="6581"/>
                    <a:pt x="8934" y="10782"/>
                    <a:pt x="9086" y="11225"/>
                  </a:cubicBezTo>
                  <a:cubicBezTo>
                    <a:pt x="9250" y="11655"/>
                    <a:pt x="9048" y="12933"/>
                    <a:pt x="8883" y="13439"/>
                  </a:cubicBezTo>
                  <a:cubicBezTo>
                    <a:pt x="8731" y="13958"/>
                    <a:pt x="8339" y="14034"/>
                    <a:pt x="8288" y="14515"/>
                  </a:cubicBezTo>
                  <a:lnTo>
                    <a:pt x="8250" y="14995"/>
                  </a:lnTo>
                  <a:cubicBezTo>
                    <a:pt x="8250" y="14995"/>
                    <a:pt x="10946" y="16223"/>
                    <a:pt x="11389" y="16337"/>
                  </a:cubicBezTo>
                  <a:cubicBezTo>
                    <a:pt x="11819" y="16463"/>
                    <a:pt x="12338" y="16577"/>
                    <a:pt x="12338" y="16577"/>
                  </a:cubicBezTo>
                  <a:cubicBezTo>
                    <a:pt x="12338" y="16577"/>
                    <a:pt x="12414" y="17096"/>
                    <a:pt x="12338" y="17412"/>
                  </a:cubicBezTo>
                  <a:cubicBezTo>
                    <a:pt x="12262" y="17729"/>
                    <a:pt x="11907" y="18323"/>
                    <a:pt x="11907" y="18323"/>
                  </a:cubicBezTo>
                  <a:cubicBezTo>
                    <a:pt x="11907" y="18323"/>
                    <a:pt x="13097" y="17058"/>
                    <a:pt x="14805" y="16969"/>
                  </a:cubicBezTo>
                  <a:cubicBezTo>
                    <a:pt x="15573" y="16935"/>
                    <a:pt x="16069" y="16908"/>
                    <a:pt x="16410" y="16908"/>
                  </a:cubicBezTo>
                  <a:cubicBezTo>
                    <a:pt x="16823" y="16908"/>
                    <a:pt x="17011" y="16947"/>
                    <a:pt x="17184" y="17058"/>
                  </a:cubicBezTo>
                  <a:cubicBezTo>
                    <a:pt x="17500" y="17248"/>
                    <a:pt x="18133" y="18209"/>
                    <a:pt x="18133" y="18209"/>
                  </a:cubicBezTo>
                  <a:lnTo>
                    <a:pt x="18285" y="18792"/>
                  </a:lnTo>
                  <a:cubicBezTo>
                    <a:pt x="18285" y="18792"/>
                    <a:pt x="18247" y="17336"/>
                    <a:pt x="18449" y="16020"/>
                  </a:cubicBezTo>
                  <a:cubicBezTo>
                    <a:pt x="18652" y="14717"/>
                    <a:pt x="18652" y="12933"/>
                    <a:pt x="18842" y="12136"/>
                  </a:cubicBezTo>
                  <a:cubicBezTo>
                    <a:pt x="19044" y="11338"/>
                    <a:pt x="19715" y="4999"/>
                    <a:pt x="19753" y="4278"/>
                  </a:cubicBezTo>
                  <a:cubicBezTo>
                    <a:pt x="19803" y="3569"/>
                    <a:pt x="19398" y="1899"/>
                    <a:pt x="19044" y="1582"/>
                  </a:cubicBezTo>
                  <a:cubicBezTo>
                    <a:pt x="18693" y="1269"/>
                    <a:pt x="14160" y="0"/>
                    <a:pt x="1334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4"/>
            <p:cNvSpPr/>
            <p:nvPr/>
          </p:nvSpPr>
          <p:spPr>
            <a:xfrm>
              <a:off x="7393085" y="2622167"/>
              <a:ext cx="346379" cy="247685"/>
            </a:xfrm>
            <a:custGeom>
              <a:avLst/>
              <a:gdLst/>
              <a:ahLst/>
              <a:cxnLst/>
              <a:rect l="l" t="t" r="r" b="b"/>
              <a:pathLst>
                <a:path w="4089" h="2924" fill="none" extrusionOk="0">
                  <a:moveTo>
                    <a:pt x="1" y="2924"/>
                  </a:moveTo>
                  <a:cubicBezTo>
                    <a:pt x="1" y="2924"/>
                    <a:pt x="2848" y="2595"/>
                    <a:pt x="4088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4"/>
            <p:cNvSpPr/>
            <p:nvPr/>
          </p:nvSpPr>
          <p:spPr>
            <a:xfrm>
              <a:off x="7443487" y="2755075"/>
              <a:ext cx="253029" cy="154506"/>
            </a:xfrm>
            <a:custGeom>
              <a:avLst/>
              <a:gdLst/>
              <a:ahLst/>
              <a:cxnLst/>
              <a:rect l="l" t="t" r="r" b="b"/>
              <a:pathLst>
                <a:path w="2987" h="1824" fill="none" extrusionOk="0">
                  <a:moveTo>
                    <a:pt x="2987" y="1"/>
                  </a:moveTo>
                  <a:cubicBezTo>
                    <a:pt x="2987" y="1"/>
                    <a:pt x="1519" y="1393"/>
                    <a:pt x="1" y="182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4"/>
            <p:cNvSpPr/>
            <p:nvPr/>
          </p:nvSpPr>
          <p:spPr>
            <a:xfrm>
              <a:off x="7084404" y="2576085"/>
              <a:ext cx="83693" cy="101903"/>
            </a:xfrm>
            <a:custGeom>
              <a:avLst/>
              <a:gdLst/>
              <a:ahLst/>
              <a:cxnLst/>
              <a:rect l="l" t="t" r="r" b="b"/>
              <a:pathLst>
                <a:path w="988" h="1203" fill="none" extrusionOk="0">
                  <a:moveTo>
                    <a:pt x="1" y="1"/>
                  </a:moveTo>
                  <a:cubicBezTo>
                    <a:pt x="1" y="1"/>
                    <a:pt x="519" y="836"/>
                    <a:pt x="988" y="120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4"/>
            <p:cNvSpPr/>
            <p:nvPr/>
          </p:nvSpPr>
          <p:spPr>
            <a:xfrm>
              <a:off x="6733877" y="2053009"/>
              <a:ext cx="107328" cy="121216"/>
            </a:xfrm>
            <a:custGeom>
              <a:avLst/>
              <a:gdLst/>
              <a:ahLst/>
              <a:cxnLst/>
              <a:rect l="l" t="t" r="r" b="b"/>
              <a:pathLst>
                <a:path w="1267" h="1431" fill="none" extrusionOk="0">
                  <a:moveTo>
                    <a:pt x="165" y="1"/>
                  </a:moveTo>
                  <a:lnTo>
                    <a:pt x="1266" y="1431"/>
                  </a:lnTo>
                  <a:lnTo>
                    <a:pt x="1" y="51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4"/>
            <p:cNvSpPr/>
            <p:nvPr/>
          </p:nvSpPr>
          <p:spPr>
            <a:xfrm>
              <a:off x="6434852" y="2315606"/>
              <a:ext cx="168319" cy="63361"/>
            </a:xfrm>
            <a:custGeom>
              <a:avLst/>
              <a:gdLst/>
              <a:ahLst/>
              <a:cxnLst/>
              <a:rect l="l" t="t" r="r" b="b"/>
              <a:pathLst>
                <a:path w="1987" h="748" fill="none" extrusionOk="0">
                  <a:moveTo>
                    <a:pt x="1987" y="747"/>
                  </a:moveTo>
                  <a:cubicBezTo>
                    <a:pt x="1987" y="747"/>
                    <a:pt x="949" y="115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4"/>
            <p:cNvSpPr/>
            <p:nvPr/>
          </p:nvSpPr>
          <p:spPr>
            <a:xfrm>
              <a:off x="6469160" y="2281299"/>
              <a:ext cx="86912" cy="44048"/>
            </a:xfrm>
            <a:custGeom>
              <a:avLst/>
              <a:gdLst/>
              <a:ahLst/>
              <a:cxnLst/>
              <a:rect l="l" t="t" r="r" b="b"/>
              <a:pathLst>
                <a:path w="1026" h="520" fill="none" extrusionOk="0">
                  <a:moveTo>
                    <a:pt x="0" y="1"/>
                  </a:moveTo>
                  <a:cubicBezTo>
                    <a:pt x="0" y="1"/>
                    <a:pt x="544" y="127"/>
                    <a:pt x="1025" y="52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4"/>
            <p:cNvSpPr/>
            <p:nvPr/>
          </p:nvSpPr>
          <p:spPr>
            <a:xfrm>
              <a:off x="7654668" y="2244874"/>
              <a:ext cx="118001" cy="124435"/>
            </a:xfrm>
            <a:custGeom>
              <a:avLst/>
              <a:gdLst/>
              <a:ahLst/>
              <a:cxnLst/>
              <a:rect l="l" t="t" r="r" b="b"/>
              <a:pathLst>
                <a:path w="1393" h="1469" fill="none" extrusionOk="0">
                  <a:moveTo>
                    <a:pt x="1392" y="1469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4"/>
            <p:cNvSpPr/>
            <p:nvPr/>
          </p:nvSpPr>
          <p:spPr>
            <a:xfrm>
              <a:off x="7610704" y="2309168"/>
              <a:ext cx="171622" cy="90129"/>
            </a:xfrm>
            <a:custGeom>
              <a:avLst/>
              <a:gdLst/>
              <a:ahLst/>
              <a:cxnLst/>
              <a:rect l="l" t="t" r="r" b="b"/>
              <a:pathLst>
                <a:path w="2026" h="1064" fill="none" extrusionOk="0">
                  <a:moveTo>
                    <a:pt x="2025" y="1064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4"/>
            <p:cNvSpPr/>
            <p:nvPr/>
          </p:nvSpPr>
          <p:spPr>
            <a:xfrm>
              <a:off x="7094061" y="1939414"/>
              <a:ext cx="325964" cy="1223092"/>
            </a:xfrm>
            <a:custGeom>
              <a:avLst/>
              <a:gdLst/>
              <a:ahLst/>
              <a:cxnLst/>
              <a:rect l="l" t="t" r="r" b="b"/>
              <a:pathLst>
                <a:path w="3848" h="14439" extrusionOk="0">
                  <a:moveTo>
                    <a:pt x="114" y="0"/>
                  </a:moveTo>
                  <a:lnTo>
                    <a:pt x="114" y="709"/>
                  </a:lnTo>
                  <a:lnTo>
                    <a:pt x="1190" y="3050"/>
                  </a:lnTo>
                  <a:lnTo>
                    <a:pt x="1696" y="5315"/>
                  </a:lnTo>
                  <a:lnTo>
                    <a:pt x="1506" y="11186"/>
                  </a:lnTo>
                  <a:lnTo>
                    <a:pt x="0" y="13439"/>
                  </a:lnTo>
                  <a:lnTo>
                    <a:pt x="190" y="14438"/>
                  </a:lnTo>
                  <a:lnTo>
                    <a:pt x="2455" y="13401"/>
                  </a:lnTo>
                  <a:lnTo>
                    <a:pt x="2531" y="11060"/>
                  </a:lnTo>
                  <a:lnTo>
                    <a:pt x="2177" y="5391"/>
                  </a:lnTo>
                  <a:lnTo>
                    <a:pt x="2291" y="3088"/>
                  </a:lnTo>
                  <a:lnTo>
                    <a:pt x="3847" y="317"/>
                  </a:lnTo>
                  <a:lnTo>
                    <a:pt x="2012" y="2531"/>
                  </a:lnTo>
                  <a:lnTo>
                    <a:pt x="1418" y="230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4"/>
            <p:cNvSpPr/>
            <p:nvPr/>
          </p:nvSpPr>
          <p:spPr>
            <a:xfrm>
              <a:off x="7009352" y="1611168"/>
              <a:ext cx="473868" cy="536283"/>
            </a:xfrm>
            <a:custGeom>
              <a:avLst/>
              <a:gdLst/>
              <a:ahLst/>
              <a:cxnLst/>
              <a:rect l="l" t="t" r="r" b="b"/>
              <a:pathLst>
                <a:path w="5594" h="6331" extrusionOk="0">
                  <a:moveTo>
                    <a:pt x="3560" y="1"/>
                  </a:moveTo>
                  <a:cubicBezTo>
                    <a:pt x="2320" y="1"/>
                    <a:pt x="593" y="291"/>
                    <a:pt x="241" y="2091"/>
                  </a:cubicBezTo>
                  <a:cubicBezTo>
                    <a:pt x="241" y="2091"/>
                    <a:pt x="1" y="3281"/>
                    <a:pt x="39" y="3913"/>
                  </a:cubicBezTo>
                  <a:cubicBezTo>
                    <a:pt x="89" y="4546"/>
                    <a:pt x="482" y="6178"/>
                    <a:pt x="482" y="6178"/>
                  </a:cubicBezTo>
                  <a:cubicBezTo>
                    <a:pt x="482" y="6178"/>
                    <a:pt x="874" y="4824"/>
                    <a:pt x="1114" y="4584"/>
                  </a:cubicBezTo>
                  <a:cubicBezTo>
                    <a:pt x="1343" y="4356"/>
                    <a:pt x="1571" y="4024"/>
                    <a:pt x="1691" y="4024"/>
                  </a:cubicBezTo>
                  <a:cubicBezTo>
                    <a:pt x="1697" y="4024"/>
                    <a:pt x="1703" y="4025"/>
                    <a:pt x="1709" y="4027"/>
                  </a:cubicBezTo>
                  <a:cubicBezTo>
                    <a:pt x="1740" y="4038"/>
                    <a:pt x="1883" y="4041"/>
                    <a:pt x="2075" y="4041"/>
                  </a:cubicBezTo>
                  <a:cubicBezTo>
                    <a:pt x="2586" y="4041"/>
                    <a:pt x="3443" y="4015"/>
                    <a:pt x="3443" y="4015"/>
                  </a:cubicBezTo>
                  <a:cubicBezTo>
                    <a:pt x="3443" y="4015"/>
                    <a:pt x="4531" y="4711"/>
                    <a:pt x="4759" y="5065"/>
                  </a:cubicBezTo>
                  <a:cubicBezTo>
                    <a:pt x="4999" y="5419"/>
                    <a:pt x="5594" y="6330"/>
                    <a:pt x="5594" y="6330"/>
                  </a:cubicBezTo>
                  <a:cubicBezTo>
                    <a:pt x="5594" y="6330"/>
                    <a:pt x="5594" y="3875"/>
                    <a:pt x="5556" y="2964"/>
                  </a:cubicBezTo>
                  <a:cubicBezTo>
                    <a:pt x="5518" y="2041"/>
                    <a:pt x="5315" y="67"/>
                    <a:pt x="4797" y="67"/>
                  </a:cubicBezTo>
                  <a:cubicBezTo>
                    <a:pt x="4629" y="67"/>
                    <a:pt x="4150" y="1"/>
                    <a:pt x="3560" y="1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4"/>
            <p:cNvSpPr/>
            <p:nvPr/>
          </p:nvSpPr>
          <p:spPr>
            <a:xfrm>
              <a:off x="7124048" y="1811843"/>
              <a:ext cx="201610" cy="288429"/>
            </a:xfrm>
            <a:custGeom>
              <a:avLst/>
              <a:gdLst/>
              <a:ahLst/>
              <a:cxnLst/>
              <a:rect l="l" t="t" r="r" b="b"/>
              <a:pathLst>
                <a:path w="2380" h="3405" fill="none" extrusionOk="0">
                  <a:moveTo>
                    <a:pt x="1" y="823"/>
                  </a:moveTo>
                  <a:cubicBezTo>
                    <a:pt x="1" y="823"/>
                    <a:pt x="431" y="1747"/>
                    <a:pt x="709" y="2291"/>
                  </a:cubicBezTo>
                  <a:cubicBezTo>
                    <a:pt x="988" y="2848"/>
                    <a:pt x="1380" y="3404"/>
                    <a:pt x="1545" y="3202"/>
                  </a:cubicBezTo>
                  <a:cubicBezTo>
                    <a:pt x="1709" y="3012"/>
                    <a:pt x="2063" y="1975"/>
                    <a:pt x="2215" y="988"/>
                  </a:cubicBezTo>
                  <a:cubicBezTo>
                    <a:pt x="2380" y="1"/>
                    <a:pt x="1" y="823"/>
                    <a:pt x="1" y="8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4"/>
            <p:cNvSpPr/>
            <p:nvPr/>
          </p:nvSpPr>
          <p:spPr>
            <a:xfrm>
              <a:off x="6940737" y="1459031"/>
              <a:ext cx="527489" cy="569658"/>
            </a:xfrm>
            <a:custGeom>
              <a:avLst/>
              <a:gdLst/>
              <a:ahLst/>
              <a:cxnLst/>
              <a:rect l="l" t="t" r="r" b="b"/>
              <a:pathLst>
                <a:path w="6227" h="6725" extrusionOk="0">
                  <a:moveTo>
                    <a:pt x="4954" y="0"/>
                  </a:moveTo>
                  <a:cubicBezTo>
                    <a:pt x="4236" y="0"/>
                    <a:pt x="3335" y="497"/>
                    <a:pt x="2772" y="1040"/>
                  </a:cubicBezTo>
                  <a:cubicBezTo>
                    <a:pt x="2038" y="1723"/>
                    <a:pt x="1" y="2736"/>
                    <a:pt x="1" y="2736"/>
                  </a:cubicBezTo>
                  <a:lnTo>
                    <a:pt x="165" y="3217"/>
                  </a:lnTo>
                  <a:cubicBezTo>
                    <a:pt x="165" y="3217"/>
                    <a:pt x="1077" y="4874"/>
                    <a:pt x="1317" y="5153"/>
                  </a:cubicBezTo>
                  <a:cubicBezTo>
                    <a:pt x="1557" y="5431"/>
                    <a:pt x="2899" y="6494"/>
                    <a:pt x="3177" y="6646"/>
                  </a:cubicBezTo>
                  <a:cubicBezTo>
                    <a:pt x="3280" y="6697"/>
                    <a:pt x="3415" y="6724"/>
                    <a:pt x="3559" y="6724"/>
                  </a:cubicBezTo>
                  <a:cubicBezTo>
                    <a:pt x="3805" y="6724"/>
                    <a:pt x="4077" y="6644"/>
                    <a:pt x="4253" y="6469"/>
                  </a:cubicBezTo>
                  <a:cubicBezTo>
                    <a:pt x="4531" y="6190"/>
                    <a:pt x="5607" y="4153"/>
                    <a:pt x="5632" y="3634"/>
                  </a:cubicBezTo>
                  <a:cubicBezTo>
                    <a:pt x="5670" y="3115"/>
                    <a:pt x="5607" y="2521"/>
                    <a:pt x="5607" y="2521"/>
                  </a:cubicBezTo>
                  <a:cubicBezTo>
                    <a:pt x="5607" y="2521"/>
                    <a:pt x="5847" y="2381"/>
                    <a:pt x="5986" y="1622"/>
                  </a:cubicBezTo>
                  <a:cubicBezTo>
                    <a:pt x="6125" y="863"/>
                    <a:pt x="6227" y="547"/>
                    <a:pt x="5505" y="129"/>
                  </a:cubicBezTo>
                  <a:cubicBezTo>
                    <a:pt x="5344" y="40"/>
                    <a:pt x="5156" y="0"/>
                    <a:pt x="495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4"/>
            <p:cNvSpPr/>
            <p:nvPr/>
          </p:nvSpPr>
          <p:spPr>
            <a:xfrm>
              <a:off x="6726422" y="1153487"/>
              <a:ext cx="755783" cy="613452"/>
            </a:xfrm>
            <a:custGeom>
              <a:avLst/>
              <a:gdLst/>
              <a:ahLst/>
              <a:cxnLst/>
              <a:rect l="l" t="t" r="r" b="b"/>
              <a:pathLst>
                <a:path w="8922" h="7242" extrusionOk="0">
                  <a:moveTo>
                    <a:pt x="6291" y="1"/>
                  </a:moveTo>
                  <a:cubicBezTo>
                    <a:pt x="6273" y="1"/>
                    <a:pt x="6264" y="3"/>
                    <a:pt x="6264" y="3"/>
                  </a:cubicBezTo>
                  <a:lnTo>
                    <a:pt x="6428" y="800"/>
                  </a:lnTo>
                  <a:lnTo>
                    <a:pt x="6188" y="762"/>
                  </a:lnTo>
                  <a:lnTo>
                    <a:pt x="6201" y="762"/>
                  </a:lnTo>
                  <a:cubicBezTo>
                    <a:pt x="6201" y="762"/>
                    <a:pt x="5802" y="229"/>
                    <a:pt x="4673" y="229"/>
                  </a:cubicBezTo>
                  <a:cubicBezTo>
                    <a:pt x="4423" y="229"/>
                    <a:pt x="4136" y="255"/>
                    <a:pt x="3809" y="319"/>
                  </a:cubicBezTo>
                  <a:cubicBezTo>
                    <a:pt x="2012" y="661"/>
                    <a:pt x="203" y="2635"/>
                    <a:pt x="101" y="3154"/>
                  </a:cubicBezTo>
                  <a:cubicBezTo>
                    <a:pt x="0" y="3673"/>
                    <a:pt x="101" y="4508"/>
                    <a:pt x="101" y="4508"/>
                  </a:cubicBezTo>
                  <a:lnTo>
                    <a:pt x="797" y="3913"/>
                  </a:lnTo>
                  <a:lnTo>
                    <a:pt x="797" y="3913"/>
                  </a:lnTo>
                  <a:cubicBezTo>
                    <a:pt x="797" y="3913"/>
                    <a:pt x="279" y="5090"/>
                    <a:pt x="519" y="5609"/>
                  </a:cubicBezTo>
                  <a:cubicBezTo>
                    <a:pt x="759" y="6128"/>
                    <a:pt x="1114" y="6646"/>
                    <a:pt x="1114" y="6646"/>
                  </a:cubicBezTo>
                  <a:lnTo>
                    <a:pt x="1632" y="6064"/>
                  </a:lnTo>
                  <a:cubicBezTo>
                    <a:pt x="1632" y="6064"/>
                    <a:pt x="2177" y="7102"/>
                    <a:pt x="2392" y="7203"/>
                  </a:cubicBezTo>
                  <a:lnTo>
                    <a:pt x="3391" y="6748"/>
                  </a:lnTo>
                  <a:lnTo>
                    <a:pt x="3531" y="7241"/>
                  </a:lnTo>
                  <a:cubicBezTo>
                    <a:pt x="3531" y="7241"/>
                    <a:pt x="4087" y="6925"/>
                    <a:pt x="4669" y="6608"/>
                  </a:cubicBezTo>
                  <a:cubicBezTo>
                    <a:pt x="5264" y="6305"/>
                    <a:pt x="5707" y="5368"/>
                    <a:pt x="5707" y="5368"/>
                  </a:cubicBezTo>
                  <a:lnTo>
                    <a:pt x="5707" y="5368"/>
                  </a:lnTo>
                  <a:lnTo>
                    <a:pt x="5669" y="6583"/>
                  </a:lnTo>
                  <a:cubicBezTo>
                    <a:pt x="5669" y="6583"/>
                    <a:pt x="6441" y="6469"/>
                    <a:pt x="6707" y="6191"/>
                  </a:cubicBezTo>
                  <a:cubicBezTo>
                    <a:pt x="6985" y="5925"/>
                    <a:pt x="7226" y="4989"/>
                    <a:pt x="7226" y="4989"/>
                  </a:cubicBezTo>
                  <a:lnTo>
                    <a:pt x="7618" y="6128"/>
                  </a:lnTo>
                  <a:cubicBezTo>
                    <a:pt x="7618" y="6128"/>
                    <a:pt x="7884" y="5052"/>
                    <a:pt x="7921" y="4672"/>
                  </a:cubicBezTo>
                  <a:cubicBezTo>
                    <a:pt x="7959" y="4293"/>
                    <a:pt x="7997" y="4090"/>
                    <a:pt x="7997" y="4090"/>
                  </a:cubicBezTo>
                  <a:cubicBezTo>
                    <a:pt x="7997" y="4090"/>
                    <a:pt x="8415" y="4331"/>
                    <a:pt x="8478" y="4774"/>
                  </a:cubicBezTo>
                  <a:cubicBezTo>
                    <a:pt x="8542" y="5229"/>
                    <a:pt x="8440" y="5470"/>
                    <a:pt x="8440" y="5470"/>
                  </a:cubicBezTo>
                  <a:cubicBezTo>
                    <a:pt x="8440" y="5470"/>
                    <a:pt x="8921" y="4634"/>
                    <a:pt x="8896" y="3976"/>
                  </a:cubicBezTo>
                  <a:cubicBezTo>
                    <a:pt x="8858" y="3318"/>
                    <a:pt x="8757" y="2977"/>
                    <a:pt x="8200" y="2218"/>
                  </a:cubicBezTo>
                  <a:cubicBezTo>
                    <a:pt x="7643" y="1458"/>
                    <a:pt x="7086" y="1041"/>
                    <a:pt x="7086" y="1041"/>
                  </a:cubicBezTo>
                  <a:cubicBezTo>
                    <a:pt x="7086" y="1041"/>
                    <a:pt x="6922" y="446"/>
                    <a:pt x="6681" y="206"/>
                  </a:cubicBezTo>
                  <a:cubicBezTo>
                    <a:pt x="6489" y="23"/>
                    <a:pt x="6348" y="1"/>
                    <a:pt x="6291" y="1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4"/>
            <p:cNvSpPr/>
            <p:nvPr/>
          </p:nvSpPr>
          <p:spPr>
            <a:xfrm>
              <a:off x="7189444" y="1915781"/>
              <a:ext cx="76239" cy="34391"/>
            </a:xfrm>
            <a:custGeom>
              <a:avLst/>
              <a:gdLst/>
              <a:ahLst/>
              <a:cxnLst/>
              <a:rect l="l" t="t" r="r" b="b"/>
              <a:pathLst>
                <a:path w="900" h="406" fill="none" extrusionOk="0">
                  <a:moveTo>
                    <a:pt x="1" y="140"/>
                  </a:moveTo>
                  <a:cubicBezTo>
                    <a:pt x="1" y="140"/>
                    <a:pt x="241" y="406"/>
                    <a:pt x="456" y="343"/>
                  </a:cubicBezTo>
                  <a:cubicBezTo>
                    <a:pt x="659" y="279"/>
                    <a:pt x="874" y="140"/>
                    <a:pt x="899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4"/>
            <p:cNvSpPr/>
            <p:nvPr/>
          </p:nvSpPr>
          <p:spPr>
            <a:xfrm>
              <a:off x="7208758" y="1962963"/>
              <a:ext cx="54723" cy="9741"/>
            </a:xfrm>
            <a:custGeom>
              <a:avLst/>
              <a:gdLst/>
              <a:ahLst/>
              <a:cxnLst/>
              <a:rect l="l" t="t" r="r" b="b"/>
              <a:pathLst>
                <a:path w="646" h="115" fill="none" extrusionOk="0">
                  <a:moveTo>
                    <a:pt x="0" y="115"/>
                  </a:moveTo>
                  <a:lnTo>
                    <a:pt x="646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4"/>
            <p:cNvSpPr/>
            <p:nvPr/>
          </p:nvSpPr>
          <p:spPr>
            <a:xfrm>
              <a:off x="7056535" y="1830055"/>
              <a:ext cx="79373" cy="31172"/>
            </a:xfrm>
            <a:custGeom>
              <a:avLst/>
              <a:gdLst/>
              <a:ahLst/>
              <a:cxnLst/>
              <a:rect l="l" t="t" r="r" b="b"/>
              <a:pathLst>
                <a:path w="937" h="368" fill="none" extrusionOk="0">
                  <a:moveTo>
                    <a:pt x="1" y="26"/>
                  </a:moveTo>
                  <a:cubicBezTo>
                    <a:pt x="1" y="26"/>
                    <a:pt x="405" y="368"/>
                    <a:pt x="937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4"/>
            <p:cNvSpPr/>
            <p:nvPr/>
          </p:nvSpPr>
          <p:spPr>
            <a:xfrm>
              <a:off x="7047979" y="1790412"/>
              <a:ext cx="141550" cy="112661"/>
            </a:xfrm>
            <a:custGeom>
              <a:avLst/>
              <a:gdLst/>
              <a:ahLst/>
              <a:cxnLst/>
              <a:rect l="l" t="t" r="r" b="b"/>
              <a:pathLst>
                <a:path w="1671" h="1330" fill="none" extrusionOk="0">
                  <a:moveTo>
                    <a:pt x="0" y="292"/>
                  </a:moveTo>
                  <a:cubicBezTo>
                    <a:pt x="266" y="0"/>
                    <a:pt x="1063" y="64"/>
                    <a:pt x="1063" y="64"/>
                  </a:cubicBezTo>
                  <a:lnTo>
                    <a:pt x="1468" y="393"/>
                  </a:lnTo>
                  <a:lnTo>
                    <a:pt x="1671" y="132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4"/>
            <p:cNvSpPr/>
            <p:nvPr/>
          </p:nvSpPr>
          <p:spPr>
            <a:xfrm>
              <a:off x="7243065" y="1778637"/>
              <a:ext cx="74037" cy="42947"/>
            </a:xfrm>
            <a:custGeom>
              <a:avLst/>
              <a:gdLst/>
              <a:ahLst/>
              <a:cxnLst/>
              <a:rect l="l" t="t" r="r" b="b"/>
              <a:pathLst>
                <a:path w="874" h="507" fill="none" extrusionOk="0">
                  <a:moveTo>
                    <a:pt x="0" y="291"/>
                  </a:moveTo>
                  <a:cubicBezTo>
                    <a:pt x="0" y="291"/>
                    <a:pt x="608" y="506"/>
                    <a:pt x="87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4"/>
            <p:cNvSpPr/>
            <p:nvPr/>
          </p:nvSpPr>
          <p:spPr>
            <a:xfrm>
              <a:off x="7240947" y="1741111"/>
              <a:ext cx="106142" cy="29055"/>
            </a:xfrm>
            <a:custGeom>
              <a:avLst/>
              <a:gdLst/>
              <a:ahLst/>
              <a:cxnLst/>
              <a:rect l="l" t="t" r="r" b="b"/>
              <a:pathLst>
                <a:path w="1253" h="343" fill="none" extrusionOk="0">
                  <a:moveTo>
                    <a:pt x="0" y="342"/>
                  </a:moveTo>
                  <a:cubicBezTo>
                    <a:pt x="0" y="342"/>
                    <a:pt x="481" y="114"/>
                    <a:pt x="734" y="51"/>
                  </a:cubicBezTo>
                  <a:cubicBezTo>
                    <a:pt x="1000" y="0"/>
                    <a:pt x="1253" y="51"/>
                    <a:pt x="1253" y="5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4"/>
            <p:cNvSpPr/>
            <p:nvPr/>
          </p:nvSpPr>
          <p:spPr>
            <a:xfrm>
              <a:off x="7831541" y="2860198"/>
              <a:ext cx="599239" cy="735176"/>
            </a:xfrm>
            <a:custGeom>
              <a:avLst/>
              <a:gdLst/>
              <a:ahLst/>
              <a:cxnLst/>
              <a:rect l="l" t="t" r="r" b="b"/>
              <a:pathLst>
                <a:path w="7074" h="8679" extrusionOk="0">
                  <a:moveTo>
                    <a:pt x="2594" y="0"/>
                  </a:moveTo>
                  <a:lnTo>
                    <a:pt x="0" y="38"/>
                  </a:lnTo>
                  <a:cubicBezTo>
                    <a:pt x="0" y="38"/>
                    <a:pt x="1645" y="6669"/>
                    <a:pt x="1683" y="6922"/>
                  </a:cubicBezTo>
                  <a:cubicBezTo>
                    <a:pt x="1721" y="7187"/>
                    <a:pt x="2189" y="8060"/>
                    <a:pt x="2670" y="8238"/>
                  </a:cubicBezTo>
                  <a:cubicBezTo>
                    <a:pt x="3034" y="8375"/>
                    <a:pt x="3360" y="8391"/>
                    <a:pt x="3672" y="8391"/>
                  </a:cubicBezTo>
                  <a:cubicBezTo>
                    <a:pt x="3761" y="8391"/>
                    <a:pt x="3848" y="8389"/>
                    <a:pt x="3936" y="8389"/>
                  </a:cubicBezTo>
                  <a:cubicBezTo>
                    <a:pt x="4341" y="8389"/>
                    <a:pt x="4303" y="8453"/>
                    <a:pt x="4632" y="8529"/>
                  </a:cubicBezTo>
                  <a:cubicBezTo>
                    <a:pt x="4878" y="8586"/>
                    <a:pt x="5047" y="8678"/>
                    <a:pt x="5174" y="8678"/>
                  </a:cubicBezTo>
                  <a:cubicBezTo>
                    <a:pt x="5217" y="8678"/>
                    <a:pt x="5255" y="8668"/>
                    <a:pt x="5290" y="8643"/>
                  </a:cubicBezTo>
                  <a:cubicBezTo>
                    <a:pt x="5441" y="8529"/>
                    <a:pt x="4885" y="8124"/>
                    <a:pt x="4885" y="8124"/>
                  </a:cubicBezTo>
                  <a:cubicBezTo>
                    <a:pt x="4885" y="8124"/>
                    <a:pt x="5328" y="8124"/>
                    <a:pt x="5796" y="8162"/>
                  </a:cubicBezTo>
                  <a:cubicBezTo>
                    <a:pt x="6036" y="8181"/>
                    <a:pt x="6229" y="8209"/>
                    <a:pt x="6394" y="8209"/>
                  </a:cubicBezTo>
                  <a:cubicBezTo>
                    <a:pt x="6558" y="8209"/>
                    <a:pt x="6694" y="8181"/>
                    <a:pt x="6821" y="8086"/>
                  </a:cubicBezTo>
                  <a:cubicBezTo>
                    <a:pt x="7074" y="7909"/>
                    <a:pt x="6416" y="7833"/>
                    <a:pt x="5948" y="7618"/>
                  </a:cubicBezTo>
                  <a:cubicBezTo>
                    <a:pt x="5467" y="7402"/>
                    <a:pt x="4783" y="7251"/>
                    <a:pt x="4454" y="7251"/>
                  </a:cubicBezTo>
                  <a:cubicBezTo>
                    <a:pt x="4125" y="7251"/>
                    <a:pt x="2809" y="7036"/>
                    <a:pt x="2809" y="7036"/>
                  </a:cubicBezTo>
                  <a:cubicBezTo>
                    <a:pt x="2809" y="7036"/>
                    <a:pt x="2632" y="5833"/>
                    <a:pt x="2632" y="3935"/>
                  </a:cubicBezTo>
                  <a:cubicBezTo>
                    <a:pt x="2632" y="2037"/>
                    <a:pt x="2594" y="0"/>
                    <a:pt x="259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4"/>
            <p:cNvSpPr/>
            <p:nvPr/>
          </p:nvSpPr>
          <p:spPr>
            <a:xfrm>
              <a:off x="8143441" y="3523637"/>
              <a:ext cx="101906" cy="24735"/>
            </a:xfrm>
            <a:custGeom>
              <a:avLst/>
              <a:gdLst/>
              <a:ahLst/>
              <a:cxnLst/>
              <a:rect l="l" t="t" r="r" b="b"/>
              <a:pathLst>
                <a:path w="1203" h="292" fill="none" extrusionOk="0">
                  <a:moveTo>
                    <a:pt x="1203" y="292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4"/>
            <p:cNvSpPr/>
            <p:nvPr/>
          </p:nvSpPr>
          <p:spPr>
            <a:xfrm>
              <a:off x="7725400" y="1723915"/>
              <a:ext cx="329183" cy="1089169"/>
            </a:xfrm>
            <a:custGeom>
              <a:avLst/>
              <a:gdLst/>
              <a:ahLst/>
              <a:cxnLst/>
              <a:rect l="l" t="t" r="r" b="b"/>
              <a:pathLst>
                <a:path w="3886" h="12858" extrusionOk="0">
                  <a:moveTo>
                    <a:pt x="709" y="1"/>
                  </a:moveTo>
                  <a:lnTo>
                    <a:pt x="1" y="5391"/>
                  </a:lnTo>
                  <a:lnTo>
                    <a:pt x="1114" y="12857"/>
                  </a:lnTo>
                  <a:lnTo>
                    <a:pt x="3885" y="12579"/>
                  </a:lnTo>
                  <a:cubicBezTo>
                    <a:pt x="3885" y="12579"/>
                    <a:pt x="3531" y="10035"/>
                    <a:pt x="3607" y="8378"/>
                  </a:cubicBezTo>
                  <a:cubicBezTo>
                    <a:pt x="3683" y="6707"/>
                    <a:pt x="3253" y="1039"/>
                    <a:pt x="3088" y="634"/>
                  </a:cubicBezTo>
                  <a:cubicBezTo>
                    <a:pt x="2936" y="241"/>
                    <a:pt x="709" y="1"/>
                    <a:pt x="70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4"/>
            <p:cNvSpPr/>
            <p:nvPr/>
          </p:nvSpPr>
          <p:spPr>
            <a:xfrm>
              <a:off x="7725400" y="1723915"/>
              <a:ext cx="329183" cy="1089169"/>
            </a:xfrm>
            <a:custGeom>
              <a:avLst/>
              <a:gdLst/>
              <a:ahLst/>
              <a:cxnLst/>
              <a:rect l="l" t="t" r="r" b="b"/>
              <a:pathLst>
                <a:path w="3886" h="12858" fill="none" extrusionOk="0">
                  <a:moveTo>
                    <a:pt x="1" y="5391"/>
                  </a:moveTo>
                  <a:lnTo>
                    <a:pt x="1114" y="12857"/>
                  </a:lnTo>
                  <a:lnTo>
                    <a:pt x="3885" y="12579"/>
                  </a:lnTo>
                  <a:cubicBezTo>
                    <a:pt x="3885" y="12579"/>
                    <a:pt x="3531" y="10035"/>
                    <a:pt x="3607" y="8378"/>
                  </a:cubicBezTo>
                  <a:cubicBezTo>
                    <a:pt x="3683" y="6707"/>
                    <a:pt x="3253" y="1039"/>
                    <a:pt x="3088" y="634"/>
                  </a:cubicBezTo>
                  <a:cubicBezTo>
                    <a:pt x="2936" y="241"/>
                    <a:pt x="709" y="1"/>
                    <a:pt x="709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4"/>
            <p:cNvSpPr/>
            <p:nvPr/>
          </p:nvSpPr>
          <p:spPr>
            <a:xfrm>
              <a:off x="6369457" y="2503659"/>
              <a:ext cx="394579" cy="1030806"/>
            </a:xfrm>
            <a:custGeom>
              <a:avLst/>
              <a:gdLst/>
              <a:ahLst/>
              <a:cxnLst/>
              <a:rect l="l" t="t" r="r" b="b"/>
              <a:pathLst>
                <a:path w="4658" h="12169" extrusionOk="0">
                  <a:moveTo>
                    <a:pt x="1412" y="0"/>
                  </a:moveTo>
                  <a:cubicBezTo>
                    <a:pt x="454" y="0"/>
                    <a:pt x="0" y="1071"/>
                    <a:pt x="0" y="1071"/>
                  </a:cubicBezTo>
                  <a:lnTo>
                    <a:pt x="2772" y="6487"/>
                  </a:lnTo>
                  <a:lnTo>
                    <a:pt x="2152" y="9321"/>
                  </a:lnTo>
                  <a:lnTo>
                    <a:pt x="2177" y="10612"/>
                  </a:lnTo>
                  <a:lnTo>
                    <a:pt x="2291" y="11561"/>
                  </a:lnTo>
                  <a:lnTo>
                    <a:pt x="2544" y="11662"/>
                  </a:lnTo>
                  <a:cubicBezTo>
                    <a:pt x="2544" y="11662"/>
                    <a:pt x="2556" y="10928"/>
                    <a:pt x="2544" y="10827"/>
                  </a:cubicBezTo>
                  <a:cubicBezTo>
                    <a:pt x="2531" y="10726"/>
                    <a:pt x="2607" y="9941"/>
                    <a:pt x="2607" y="9941"/>
                  </a:cubicBezTo>
                  <a:lnTo>
                    <a:pt x="2848" y="9941"/>
                  </a:lnTo>
                  <a:lnTo>
                    <a:pt x="2835" y="11257"/>
                  </a:lnTo>
                  <a:lnTo>
                    <a:pt x="2797" y="11877"/>
                  </a:lnTo>
                  <a:lnTo>
                    <a:pt x="3063" y="11890"/>
                  </a:lnTo>
                  <a:lnTo>
                    <a:pt x="3151" y="11649"/>
                  </a:lnTo>
                  <a:lnTo>
                    <a:pt x="3506" y="10093"/>
                  </a:lnTo>
                  <a:cubicBezTo>
                    <a:pt x="3506" y="10093"/>
                    <a:pt x="3531" y="10953"/>
                    <a:pt x="3531" y="11042"/>
                  </a:cubicBezTo>
                  <a:lnTo>
                    <a:pt x="3531" y="12168"/>
                  </a:lnTo>
                  <a:lnTo>
                    <a:pt x="3923" y="12105"/>
                  </a:lnTo>
                  <a:lnTo>
                    <a:pt x="4189" y="10194"/>
                  </a:lnTo>
                  <a:lnTo>
                    <a:pt x="4227" y="10941"/>
                  </a:lnTo>
                  <a:lnTo>
                    <a:pt x="4265" y="11776"/>
                  </a:lnTo>
                  <a:lnTo>
                    <a:pt x="4581" y="11776"/>
                  </a:lnTo>
                  <a:cubicBezTo>
                    <a:pt x="4581" y="11776"/>
                    <a:pt x="4657" y="10789"/>
                    <a:pt x="4657" y="10675"/>
                  </a:cubicBezTo>
                  <a:cubicBezTo>
                    <a:pt x="4657" y="10549"/>
                    <a:pt x="4303" y="6980"/>
                    <a:pt x="4189" y="6702"/>
                  </a:cubicBezTo>
                  <a:cubicBezTo>
                    <a:pt x="4062" y="6423"/>
                    <a:pt x="2999" y="830"/>
                    <a:pt x="2999" y="830"/>
                  </a:cubicBezTo>
                  <a:cubicBezTo>
                    <a:pt x="2367" y="213"/>
                    <a:pt x="1839" y="0"/>
                    <a:pt x="141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4"/>
            <p:cNvSpPr/>
            <p:nvPr/>
          </p:nvSpPr>
          <p:spPr>
            <a:xfrm>
              <a:off x="6297623" y="2431742"/>
              <a:ext cx="338840" cy="206602"/>
            </a:xfrm>
            <a:custGeom>
              <a:avLst/>
              <a:gdLst/>
              <a:ahLst/>
              <a:cxnLst/>
              <a:rect l="l" t="t" r="r" b="b"/>
              <a:pathLst>
                <a:path w="4000" h="2439" extrusionOk="0">
                  <a:moveTo>
                    <a:pt x="2562" y="0"/>
                  </a:moveTo>
                  <a:cubicBezTo>
                    <a:pt x="1687" y="0"/>
                    <a:pt x="622" y="163"/>
                    <a:pt x="1" y="844"/>
                  </a:cubicBezTo>
                  <a:lnTo>
                    <a:pt x="785" y="2439"/>
                  </a:lnTo>
                  <a:cubicBezTo>
                    <a:pt x="785" y="2439"/>
                    <a:pt x="1190" y="1844"/>
                    <a:pt x="1899" y="1679"/>
                  </a:cubicBezTo>
                  <a:cubicBezTo>
                    <a:pt x="2139" y="1629"/>
                    <a:pt x="2436" y="1612"/>
                    <a:pt x="2724" y="1612"/>
                  </a:cubicBezTo>
                  <a:cubicBezTo>
                    <a:pt x="3302" y="1612"/>
                    <a:pt x="3847" y="1679"/>
                    <a:pt x="3847" y="1679"/>
                  </a:cubicBezTo>
                  <a:lnTo>
                    <a:pt x="3999" y="136"/>
                  </a:lnTo>
                  <a:cubicBezTo>
                    <a:pt x="3999" y="136"/>
                    <a:pt x="3360" y="0"/>
                    <a:pt x="2562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4"/>
            <p:cNvSpPr/>
            <p:nvPr/>
          </p:nvSpPr>
          <p:spPr>
            <a:xfrm>
              <a:off x="7779021" y="2712212"/>
              <a:ext cx="306650" cy="213378"/>
            </a:xfrm>
            <a:custGeom>
              <a:avLst/>
              <a:gdLst/>
              <a:ahLst/>
              <a:cxnLst/>
              <a:rect l="l" t="t" r="r" b="b"/>
              <a:pathLst>
                <a:path w="3620" h="2519" extrusionOk="0">
                  <a:moveTo>
                    <a:pt x="3619" y="1"/>
                  </a:moveTo>
                  <a:cubicBezTo>
                    <a:pt x="3619" y="1"/>
                    <a:pt x="1569" y="469"/>
                    <a:pt x="0" y="697"/>
                  </a:cubicBezTo>
                  <a:lnTo>
                    <a:pt x="557" y="2405"/>
                  </a:lnTo>
                  <a:cubicBezTo>
                    <a:pt x="557" y="2405"/>
                    <a:pt x="1215" y="2519"/>
                    <a:pt x="1797" y="2519"/>
                  </a:cubicBezTo>
                  <a:cubicBezTo>
                    <a:pt x="2379" y="2519"/>
                    <a:pt x="3619" y="2076"/>
                    <a:pt x="3619" y="2076"/>
                  </a:cubicBezTo>
                  <a:lnTo>
                    <a:pt x="3619" y="1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4"/>
            <p:cNvSpPr/>
            <p:nvPr/>
          </p:nvSpPr>
          <p:spPr>
            <a:xfrm>
              <a:off x="6961152" y="2950159"/>
              <a:ext cx="111563" cy="131974"/>
            </a:xfrm>
            <a:custGeom>
              <a:avLst/>
              <a:gdLst/>
              <a:ahLst/>
              <a:cxnLst/>
              <a:rect l="l" t="t" r="r" b="b"/>
              <a:pathLst>
                <a:path w="1317" h="1558" fill="none" extrusionOk="0">
                  <a:moveTo>
                    <a:pt x="0" y="1"/>
                  </a:moveTo>
                  <a:cubicBezTo>
                    <a:pt x="0" y="1"/>
                    <a:pt x="911" y="798"/>
                    <a:pt x="1316" y="155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54"/>
          <p:cNvGrpSpPr/>
          <p:nvPr/>
        </p:nvGrpSpPr>
        <p:grpSpPr>
          <a:xfrm>
            <a:off x="5107779" y="752449"/>
            <a:ext cx="3524554" cy="2774015"/>
            <a:chOff x="5107779" y="447649"/>
            <a:chExt cx="3524554" cy="2774015"/>
          </a:xfrm>
        </p:grpSpPr>
        <p:sp>
          <p:nvSpPr>
            <p:cNvPr id="1126" name="Google Shape;1126;p54"/>
            <p:cNvSpPr/>
            <p:nvPr/>
          </p:nvSpPr>
          <p:spPr>
            <a:xfrm>
              <a:off x="5107779" y="850678"/>
              <a:ext cx="475582" cy="289277"/>
            </a:xfrm>
            <a:custGeom>
              <a:avLst/>
              <a:gdLst/>
              <a:ahLst/>
              <a:cxnLst/>
              <a:rect l="l" t="t" r="r" b="b"/>
              <a:pathLst>
                <a:path w="6555" h="3987" fill="none" extrusionOk="0">
                  <a:moveTo>
                    <a:pt x="620" y="0"/>
                  </a:moveTo>
                  <a:lnTo>
                    <a:pt x="5922" y="0"/>
                  </a:lnTo>
                  <a:cubicBezTo>
                    <a:pt x="6276" y="0"/>
                    <a:pt x="6555" y="279"/>
                    <a:pt x="6555" y="633"/>
                  </a:cubicBezTo>
                  <a:lnTo>
                    <a:pt x="6555" y="3366"/>
                  </a:lnTo>
                  <a:cubicBezTo>
                    <a:pt x="6555" y="3708"/>
                    <a:pt x="6276" y="3986"/>
                    <a:pt x="5922" y="3986"/>
                  </a:cubicBezTo>
                  <a:lnTo>
                    <a:pt x="620" y="3986"/>
                  </a:lnTo>
                  <a:cubicBezTo>
                    <a:pt x="278" y="3986"/>
                    <a:pt x="0" y="3708"/>
                    <a:pt x="0" y="3366"/>
                  </a:cubicBezTo>
                  <a:lnTo>
                    <a:pt x="0" y="633"/>
                  </a:lnTo>
                  <a:cubicBezTo>
                    <a:pt x="0" y="279"/>
                    <a:pt x="278" y="0"/>
                    <a:pt x="62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4"/>
            <p:cNvSpPr/>
            <p:nvPr/>
          </p:nvSpPr>
          <p:spPr>
            <a:xfrm>
              <a:off x="5520894" y="447649"/>
              <a:ext cx="290137" cy="145110"/>
            </a:xfrm>
            <a:custGeom>
              <a:avLst/>
              <a:gdLst/>
              <a:ahLst/>
              <a:cxnLst/>
              <a:rect l="l" t="t" r="r" b="b"/>
              <a:pathLst>
                <a:path w="3999" h="2000" fill="none" extrusionOk="0">
                  <a:moveTo>
                    <a:pt x="633" y="0"/>
                  </a:moveTo>
                  <a:lnTo>
                    <a:pt x="3366" y="0"/>
                  </a:lnTo>
                  <a:cubicBezTo>
                    <a:pt x="3721" y="0"/>
                    <a:pt x="3999" y="279"/>
                    <a:pt x="3999" y="620"/>
                  </a:cubicBezTo>
                  <a:lnTo>
                    <a:pt x="3999" y="1367"/>
                  </a:lnTo>
                  <a:cubicBezTo>
                    <a:pt x="3999" y="1709"/>
                    <a:pt x="3721" y="2000"/>
                    <a:pt x="3366" y="2000"/>
                  </a:cubicBezTo>
                  <a:lnTo>
                    <a:pt x="633" y="2000"/>
                  </a:lnTo>
                  <a:cubicBezTo>
                    <a:pt x="279" y="2000"/>
                    <a:pt x="0" y="1709"/>
                    <a:pt x="0" y="136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4"/>
            <p:cNvSpPr/>
            <p:nvPr/>
          </p:nvSpPr>
          <p:spPr>
            <a:xfrm>
              <a:off x="8047488" y="784814"/>
              <a:ext cx="175432" cy="102883"/>
            </a:xfrm>
            <a:custGeom>
              <a:avLst/>
              <a:gdLst/>
              <a:ahLst/>
              <a:cxnLst/>
              <a:rect l="l" t="t" r="r" b="b"/>
              <a:pathLst>
                <a:path w="2418" h="1418" fill="none" extrusionOk="0">
                  <a:moveTo>
                    <a:pt x="621" y="0"/>
                  </a:moveTo>
                  <a:lnTo>
                    <a:pt x="1797" y="0"/>
                  </a:lnTo>
                  <a:cubicBezTo>
                    <a:pt x="2139" y="0"/>
                    <a:pt x="2417" y="279"/>
                    <a:pt x="2417" y="620"/>
                  </a:cubicBezTo>
                  <a:lnTo>
                    <a:pt x="2417" y="797"/>
                  </a:lnTo>
                  <a:cubicBezTo>
                    <a:pt x="2417" y="1139"/>
                    <a:pt x="2139" y="1417"/>
                    <a:pt x="1797" y="1417"/>
                  </a:cubicBezTo>
                  <a:lnTo>
                    <a:pt x="621" y="1417"/>
                  </a:lnTo>
                  <a:cubicBezTo>
                    <a:pt x="279" y="1417"/>
                    <a:pt x="0" y="1139"/>
                    <a:pt x="0" y="79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21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4"/>
            <p:cNvSpPr/>
            <p:nvPr/>
          </p:nvSpPr>
          <p:spPr>
            <a:xfrm>
              <a:off x="7388280" y="3097667"/>
              <a:ext cx="207573" cy="123996"/>
            </a:xfrm>
            <a:custGeom>
              <a:avLst/>
              <a:gdLst/>
              <a:ahLst/>
              <a:cxnLst/>
              <a:rect l="l" t="t" r="r" b="b"/>
              <a:pathLst>
                <a:path w="2861" h="1709" fill="none" extrusionOk="0">
                  <a:moveTo>
                    <a:pt x="634" y="0"/>
                  </a:moveTo>
                  <a:lnTo>
                    <a:pt x="2228" y="0"/>
                  </a:lnTo>
                  <a:cubicBezTo>
                    <a:pt x="2570" y="0"/>
                    <a:pt x="2861" y="279"/>
                    <a:pt x="2861" y="633"/>
                  </a:cubicBezTo>
                  <a:lnTo>
                    <a:pt x="2861" y="1088"/>
                  </a:lnTo>
                  <a:cubicBezTo>
                    <a:pt x="2861" y="1430"/>
                    <a:pt x="2570" y="1709"/>
                    <a:pt x="2228" y="1709"/>
                  </a:cubicBezTo>
                  <a:lnTo>
                    <a:pt x="634" y="1709"/>
                  </a:lnTo>
                  <a:cubicBezTo>
                    <a:pt x="279" y="1709"/>
                    <a:pt x="1" y="1430"/>
                    <a:pt x="1" y="1088"/>
                  </a:cubicBezTo>
                  <a:lnTo>
                    <a:pt x="1" y="633"/>
                  </a:lnTo>
                  <a:cubicBezTo>
                    <a:pt x="1" y="279"/>
                    <a:pt x="279" y="0"/>
                    <a:pt x="634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4"/>
            <p:cNvSpPr/>
            <p:nvPr/>
          </p:nvSpPr>
          <p:spPr>
            <a:xfrm>
              <a:off x="8229232" y="1045776"/>
              <a:ext cx="403102" cy="269034"/>
            </a:xfrm>
            <a:custGeom>
              <a:avLst/>
              <a:gdLst/>
              <a:ahLst/>
              <a:cxnLst/>
              <a:rect l="l" t="t" r="r" b="b"/>
              <a:pathLst>
                <a:path w="5556" h="3708" fill="none" extrusionOk="0">
                  <a:moveTo>
                    <a:pt x="633" y="0"/>
                  </a:moveTo>
                  <a:lnTo>
                    <a:pt x="4935" y="0"/>
                  </a:lnTo>
                  <a:cubicBezTo>
                    <a:pt x="5277" y="0"/>
                    <a:pt x="5555" y="279"/>
                    <a:pt x="5555" y="633"/>
                  </a:cubicBezTo>
                  <a:lnTo>
                    <a:pt x="5555" y="3075"/>
                  </a:lnTo>
                  <a:cubicBezTo>
                    <a:pt x="5555" y="3429"/>
                    <a:pt x="5277" y="3708"/>
                    <a:pt x="4935" y="3708"/>
                  </a:cubicBezTo>
                  <a:lnTo>
                    <a:pt x="633" y="3708"/>
                  </a:lnTo>
                  <a:cubicBezTo>
                    <a:pt x="279" y="3708"/>
                    <a:pt x="0" y="3429"/>
                    <a:pt x="0" y="3075"/>
                  </a:cubicBezTo>
                  <a:lnTo>
                    <a:pt x="0" y="633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4"/>
          <p:cNvSpPr/>
          <p:nvPr/>
        </p:nvSpPr>
        <p:spPr>
          <a:xfrm>
            <a:off x="252235" y="1844580"/>
            <a:ext cx="3358228" cy="2840561"/>
          </a:xfrm>
          <a:custGeom>
            <a:avLst/>
            <a:gdLst/>
            <a:ahLst/>
            <a:cxnLst/>
            <a:rect l="l" t="t" r="r" b="b"/>
            <a:pathLst>
              <a:path w="72154" h="61025" extrusionOk="0">
                <a:moveTo>
                  <a:pt x="41457" y="1"/>
                </a:moveTo>
                <a:cubicBezTo>
                  <a:pt x="25295" y="1"/>
                  <a:pt x="19206" y="12517"/>
                  <a:pt x="13857" y="15798"/>
                </a:cubicBezTo>
                <a:cubicBezTo>
                  <a:pt x="8390" y="19151"/>
                  <a:pt x="1" y="24884"/>
                  <a:pt x="1051" y="36905"/>
                </a:cubicBezTo>
                <a:cubicBezTo>
                  <a:pt x="1848" y="46053"/>
                  <a:pt x="7454" y="54797"/>
                  <a:pt x="17678" y="58783"/>
                </a:cubicBezTo>
                <a:cubicBezTo>
                  <a:pt x="18804" y="59226"/>
                  <a:pt x="19981" y="59606"/>
                  <a:pt x="21221" y="59922"/>
                </a:cubicBezTo>
                <a:cubicBezTo>
                  <a:pt x="23524" y="60504"/>
                  <a:pt x="26030" y="60884"/>
                  <a:pt x="28712" y="60985"/>
                </a:cubicBezTo>
                <a:cubicBezTo>
                  <a:pt x="29322" y="61011"/>
                  <a:pt x="29923" y="61024"/>
                  <a:pt x="30516" y="61024"/>
                </a:cubicBezTo>
                <a:cubicBezTo>
                  <a:pt x="37434" y="61024"/>
                  <a:pt x="43205" y="59236"/>
                  <a:pt x="48870" y="55215"/>
                </a:cubicBezTo>
                <a:cubicBezTo>
                  <a:pt x="50287" y="54203"/>
                  <a:pt x="51717" y="53064"/>
                  <a:pt x="53565" y="52937"/>
                </a:cubicBezTo>
                <a:cubicBezTo>
                  <a:pt x="53674" y="52930"/>
                  <a:pt x="53784" y="52926"/>
                  <a:pt x="53891" y="52926"/>
                </a:cubicBezTo>
                <a:cubicBezTo>
                  <a:pt x="55097" y="52926"/>
                  <a:pt x="56069" y="53391"/>
                  <a:pt x="54779" y="54506"/>
                </a:cubicBezTo>
                <a:cubicBezTo>
                  <a:pt x="53526" y="55578"/>
                  <a:pt x="54313" y="57439"/>
                  <a:pt x="56589" y="57439"/>
                </a:cubicBezTo>
                <a:cubicBezTo>
                  <a:pt x="57322" y="57439"/>
                  <a:pt x="58210" y="57246"/>
                  <a:pt x="59234" y="56771"/>
                </a:cubicBezTo>
                <a:cubicBezTo>
                  <a:pt x="66244" y="53532"/>
                  <a:pt x="69129" y="46534"/>
                  <a:pt x="70483" y="39423"/>
                </a:cubicBezTo>
                <a:cubicBezTo>
                  <a:pt x="72153" y="30679"/>
                  <a:pt x="71343" y="19822"/>
                  <a:pt x="66257" y="11939"/>
                </a:cubicBezTo>
                <a:cubicBezTo>
                  <a:pt x="66003" y="11559"/>
                  <a:pt x="65750" y="11179"/>
                  <a:pt x="65485" y="10813"/>
                </a:cubicBezTo>
                <a:cubicBezTo>
                  <a:pt x="61916" y="5953"/>
                  <a:pt x="55994" y="2625"/>
                  <a:pt x="50224" y="1120"/>
                </a:cubicBezTo>
                <a:cubicBezTo>
                  <a:pt x="47706" y="449"/>
                  <a:pt x="45112" y="107"/>
                  <a:pt x="42530" y="19"/>
                </a:cubicBezTo>
                <a:cubicBezTo>
                  <a:pt x="42168" y="7"/>
                  <a:pt x="41810" y="1"/>
                  <a:pt x="414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49"/>
          <p:cNvSpPr txBox="1">
            <a:spLocks noGrp="1"/>
          </p:cNvSpPr>
          <p:nvPr>
            <p:ph type="subTitle" idx="5"/>
          </p:nvPr>
        </p:nvSpPr>
        <p:spPr>
          <a:xfrm>
            <a:off x="3571868" y="1285866"/>
            <a:ext cx="1643074" cy="300039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</a:pPr>
            <a:r>
              <a:rPr lang="ru-RU" altLang="en-US" sz="1000" dirty="0" smtClean="0"/>
              <a:t>          </a:t>
            </a:r>
            <a:r>
              <a:rPr lang="en-US" altLang="en-US" sz="1000" dirty="0" err="1" smtClean="0"/>
              <a:t>изучение</a:t>
            </a:r>
            <a:r>
              <a:rPr lang="en-US" altLang="ru-RU" sz="1000" dirty="0" smtClean="0"/>
              <a:t> </a:t>
            </a:r>
            <a:r>
              <a:rPr lang="en-US" altLang="en-US" sz="1000" dirty="0" err="1"/>
              <a:t>ценностно</a:t>
            </a:r>
            <a:r>
              <a:rPr lang="en-US" altLang="ru-RU" sz="1000" dirty="0" err="1"/>
              <a:t>-</a:t>
            </a:r>
            <a:r>
              <a:rPr lang="en-US" altLang="en-US" sz="1000" dirty="0" err="1"/>
              <a:t>смысловой</a:t>
            </a:r>
            <a:r>
              <a:rPr lang="en-US" altLang="ru-RU" sz="1000" dirty="0"/>
              <a:t> </a:t>
            </a:r>
            <a:r>
              <a:rPr lang="en-US" altLang="en-US" sz="1000" dirty="0" err="1"/>
              <a:t>сферы</a:t>
            </a:r>
            <a:r>
              <a:rPr lang="en-US" altLang="ru-RU" sz="1000" dirty="0"/>
              <a:t> (</a:t>
            </a:r>
            <a:r>
              <a:rPr lang="en-US" altLang="en-US" sz="1000" dirty="0"/>
              <a:t>в</a:t>
            </a:r>
            <a:r>
              <a:rPr lang="en-US" altLang="ru-RU" sz="1000" dirty="0"/>
              <a:t> </a:t>
            </a:r>
            <a:r>
              <a:rPr lang="en-US" altLang="en-US" sz="1000" dirty="0" err="1"/>
              <a:t>том</a:t>
            </a:r>
            <a:r>
              <a:rPr lang="en-US" altLang="ru-RU" sz="1000" dirty="0"/>
              <a:t> </a:t>
            </a:r>
            <a:r>
              <a:rPr lang="en-US" altLang="en-US" sz="1000" dirty="0" err="1"/>
              <a:t>числе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динамики</a:t>
            </a:r>
            <a:r>
              <a:rPr lang="en-US" altLang="ru-RU" sz="1000" dirty="0"/>
              <a:t> </a:t>
            </a:r>
            <a:r>
              <a:rPr lang="en-US" altLang="en-US" sz="1000" dirty="0" err="1"/>
              <a:t>уровня</a:t>
            </a:r>
            <a:r>
              <a:rPr lang="en-US" altLang="ru-RU" sz="1000" dirty="0"/>
              <a:t> </a:t>
            </a:r>
            <a:r>
              <a:rPr lang="en-US" altLang="en-US" sz="1000" dirty="0"/>
              <a:t>и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направленности</a:t>
            </a:r>
            <a:r>
              <a:rPr lang="en-US" altLang="ru-RU" sz="1000" dirty="0"/>
              <a:t> </a:t>
            </a:r>
            <a:r>
              <a:rPr lang="en-US" altLang="en-US" sz="1000" dirty="0" err="1"/>
              <a:t>социальной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активности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обучающихся</a:t>
            </a:r>
            <a:r>
              <a:rPr lang="en-US" altLang="ru-RU" sz="1000" dirty="0"/>
              <a:t>, </a:t>
            </a:r>
            <a:r>
              <a:rPr lang="en-US" altLang="en-US" sz="1000" dirty="0" err="1"/>
              <a:t>динамики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интереса</a:t>
            </a:r>
            <a:r>
              <a:rPr lang="en-US" altLang="ru-RU" sz="1000" dirty="0"/>
              <a:t>, </a:t>
            </a:r>
            <a:r>
              <a:rPr lang="en-US" altLang="en-US" sz="1000" dirty="0" err="1"/>
              <a:t>степени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включенности</a:t>
            </a:r>
            <a:r>
              <a:rPr lang="en-US" altLang="ru-RU" sz="1000" dirty="0"/>
              <a:t> </a:t>
            </a:r>
            <a:r>
              <a:rPr lang="en-US" altLang="en-US" sz="1000" dirty="0"/>
              <a:t>в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деятельность</a:t>
            </a:r>
            <a:r>
              <a:rPr lang="en-US" altLang="ru-RU" sz="1000" dirty="0"/>
              <a:t> </a:t>
            </a:r>
            <a:r>
              <a:rPr lang="en-US" altLang="en-US" sz="1000" dirty="0" err="1"/>
              <a:t>социальных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групп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деструктивной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направленности</a:t>
            </a:r>
            <a:r>
              <a:rPr lang="en-US" altLang="ru-RU" sz="1000" dirty="0"/>
              <a:t>); </a:t>
            </a:r>
          </a:p>
        </p:txBody>
      </p:sp>
      <p:sp>
        <p:nvSpPr>
          <p:cNvPr id="867" name="Google Shape;867;p49"/>
          <p:cNvSpPr txBox="1">
            <a:spLocks noGrp="1"/>
          </p:cNvSpPr>
          <p:nvPr>
            <p:ph type="title"/>
          </p:nvPr>
        </p:nvSpPr>
        <p:spPr>
          <a:xfrm>
            <a:off x="683805" y="214297"/>
            <a:ext cx="7704000" cy="9286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400" dirty="0" err="1">
                <a:solidFill>
                  <a:schemeClr val="tx1"/>
                </a:solidFill>
              </a:rPr>
              <a:t>Психологическая</a:t>
            </a:r>
            <a:r>
              <a:rPr lang="en-US" altLang="ru-RU" sz="1400" dirty="0">
                <a:solidFill>
                  <a:schemeClr val="tx1"/>
                </a:solidFill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</a:rPr>
              <a:t>диагностика</a:t>
            </a:r>
            <a:r>
              <a:rPr lang="en-US" altLang="ru-RU" sz="1400" dirty="0">
                <a:solidFill>
                  <a:schemeClr val="tx1"/>
                </a:solidFill>
              </a:rPr>
              <a:t> </a:t>
            </a:r>
            <a:r>
              <a:rPr lang="en-US" altLang="en-US" sz="1400" dirty="0" err="1">
                <a:solidFill>
                  <a:schemeClr val="dk2"/>
                </a:solidFill>
              </a:rPr>
              <a:t>личностных</a:t>
            </a:r>
            <a:r>
              <a:rPr lang="en-US" altLang="ru-RU" sz="1400" dirty="0">
                <a:solidFill>
                  <a:schemeClr val="dk2"/>
                </a:solidFill>
              </a:rPr>
              <a:t> </a:t>
            </a:r>
            <a:r>
              <a:rPr lang="en-US" altLang="en-US" sz="1400" dirty="0" err="1">
                <a:solidFill>
                  <a:schemeClr val="dk2"/>
                </a:solidFill>
              </a:rPr>
              <a:t>особенностей</a:t>
            </a:r>
            <a:r>
              <a:rPr lang="en-US" altLang="ru-RU" sz="1400" dirty="0">
                <a:solidFill>
                  <a:schemeClr val="dk2"/>
                </a:solidFill>
              </a:rPr>
              <a:t> </a:t>
            </a:r>
            <a:r>
              <a:rPr lang="en-US" altLang="en-US" sz="1400" dirty="0" err="1">
                <a:solidFill>
                  <a:schemeClr val="dk2"/>
                </a:solidFill>
              </a:rPr>
              <a:t>подростка</a:t>
            </a:r>
            <a:r>
              <a:rPr lang="en-US" altLang="ru-RU" sz="1400" dirty="0">
                <a:solidFill>
                  <a:schemeClr val="dk2"/>
                </a:solidFill>
              </a:rPr>
              <a:t>, </a:t>
            </a:r>
            <a:r>
              <a:rPr lang="en-US" altLang="en-US" sz="1400" dirty="0" err="1">
                <a:solidFill>
                  <a:schemeClr val="dk2"/>
                </a:solidFill>
              </a:rPr>
              <a:t>сфер</a:t>
            </a:r>
            <a:r>
              <a:rPr lang="en-US" altLang="ru-RU" sz="1400" dirty="0">
                <a:solidFill>
                  <a:schemeClr val="dk2"/>
                </a:solidFill>
              </a:rPr>
              <a:t> </a:t>
            </a:r>
            <a:r>
              <a:rPr lang="en-US" altLang="en-US" sz="1400" dirty="0" err="1">
                <a:solidFill>
                  <a:schemeClr val="dk2"/>
                </a:solidFill>
              </a:rPr>
              <a:t>взаимоотношений</a:t>
            </a:r>
            <a:r>
              <a:rPr lang="en-US" altLang="ru-RU" sz="1400" dirty="0">
                <a:solidFill>
                  <a:schemeClr val="dk2"/>
                </a:solidFill>
              </a:rPr>
              <a:t>, </a:t>
            </a:r>
            <a:r>
              <a:rPr lang="en-US" altLang="en-US" sz="1400" dirty="0">
                <a:solidFill>
                  <a:schemeClr val="dk2"/>
                </a:solidFill>
              </a:rPr>
              <a:t>в</a:t>
            </a:r>
            <a:r>
              <a:rPr lang="en-US" altLang="ru-RU" sz="1400" dirty="0">
                <a:solidFill>
                  <a:schemeClr val="dk2"/>
                </a:solidFill>
              </a:rPr>
              <a:t> </a:t>
            </a:r>
            <a:r>
              <a:rPr lang="en-US" altLang="en-US" sz="1400" dirty="0" err="1">
                <a:solidFill>
                  <a:schemeClr val="dk2"/>
                </a:solidFill>
              </a:rPr>
              <a:t>которые</a:t>
            </a:r>
            <a:r>
              <a:rPr lang="en-US" altLang="ru-RU" sz="1400" dirty="0">
                <a:solidFill>
                  <a:schemeClr val="dk2"/>
                </a:solidFill>
              </a:rPr>
              <a:t> </a:t>
            </a:r>
            <a:r>
              <a:rPr lang="en-US" altLang="en-US" sz="1400" dirty="0" err="1">
                <a:solidFill>
                  <a:schemeClr val="dk2"/>
                </a:solidFill>
              </a:rPr>
              <a:t>он</a:t>
            </a:r>
            <a:r>
              <a:rPr lang="en-US" altLang="ru-RU" sz="1400" dirty="0">
                <a:solidFill>
                  <a:schemeClr val="dk2"/>
                </a:solidFill>
              </a:rPr>
              <a:t> </a:t>
            </a:r>
            <a:r>
              <a:rPr lang="en-US" altLang="en-US" sz="1400" dirty="0" err="1">
                <a:solidFill>
                  <a:schemeClr val="dk2"/>
                </a:solidFill>
              </a:rPr>
              <a:t>включен</a:t>
            </a:r>
            <a:r>
              <a:rPr lang="en-US" altLang="ru-RU" sz="1400" dirty="0">
                <a:solidFill>
                  <a:schemeClr val="dk2"/>
                </a:solidFill>
              </a:rPr>
              <a:t> (</a:t>
            </a:r>
            <a:r>
              <a:rPr lang="en-US" altLang="en-US" sz="1400" dirty="0" err="1">
                <a:solidFill>
                  <a:schemeClr val="dk2"/>
                </a:solidFill>
              </a:rPr>
              <a:t>семья</a:t>
            </a:r>
            <a:r>
              <a:rPr lang="en-US" altLang="ru-RU" sz="1400" dirty="0">
                <a:solidFill>
                  <a:schemeClr val="dk2"/>
                </a:solidFill>
              </a:rPr>
              <a:t>, </a:t>
            </a:r>
            <a:r>
              <a:rPr lang="en-US" altLang="en-US" sz="1400" dirty="0" err="1">
                <a:solidFill>
                  <a:schemeClr val="dk2"/>
                </a:solidFill>
              </a:rPr>
              <a:t>школа</a:t>
            </a:r>
            <a:r>
              <a:rPr lang="en-US" altLang="ru-RU" sz="1400" dirty="0">
                <a:solidFill>
                  <a:schemeClr val="dk2"/>
                </a:solidFill>
              </a:rPr>
              <a:t>) </a:t>
            </a:r>
            <a:r>
              <a:rPr lang="en-US" altLang="en-US" sz="1400" dirty="0">
                <a:solidFill>
                  <a:schemeClr val="dk2"/>
                </a:solidFill>
              </a:rPr>
              <a:t>и</a:t>
            </a:r>
            <a:r>
              <a:rPr lang="en-US" altLang="ru-RU" sz="1400" dirty="0">
                <a:solidFill>
                  <a:schemeClr val="dk2"/>
                </a:solidFill>
              </a:rPr>
              <a:t> </a:t>
            </a:r>
            <a:r>
              <a:rPr lang="en-US" altLang="en-US" sz="1400" dirty="0" err="1">
                <a:solidFill>
                  <a:schemeClr val="dk2"/>
                </a:solidFill>
              </a:rPr>
              <a:t>пр</a:t>
            </a:r>
            <a:r>
              <a:rPr lang="en-US" altLang="ru-RU" sz="1400" dirty="0">
                <a:solidFill>
                  <a:schemeClr val="dk2"/>
                </a:solidFill>
              </a:rPr>
              <a:t>., </a:t>
            </a:r>
            <a:r>
              <a:rPr lang="en-US" altLang="en-US" sz="1400" dirty="0" err="1">
                <a:solidFill>
                  <a:schemeClr val="dk2"/>
                </a:solidFill>
              </a:rPr>
              <a:t>определение</a:t>
            </a:r>
            <a:r>
              <a:rPr lang="en-US" altLang="ru-RU" sz="1400" dirty="0">
                <a:solidFill>
                  <a:schemeClr val="dk2"/>
                </a:solidFill>
              </a:rPr>
              <a:t> </a:t>
            </a:r>
            <a:r>
              <a:rPr lang="en-US" altLang="en-US" sz="1400" dirty="0" err="1">
                <a:solidFill>
                  <a:schemeClr val="dk2"/>
                </a:solidFill>
              </a:rPr>
              <a:t>источников</a:t>
            </a:r>
            <a:r>
              <a:rPr lang="en-US" altLang="ru-RU" sz="1400" dirty="0">
                <a:solidFill>
                  <a:schemeClr val="dk2"/>
                </a:solidFill>
              </a:rPr>
              <a:t> </a:t>
            </a:r>
            <a:r>
              <a:rPr lang="en-US" altLang="en-US" sz="1400" dirty="0" err="1">
                <a:solidFill>
                  <a:schemeClr val="dk2"/>
                </a:solidFill>
              </a:rPr>
              <a:t>противоправного</a:t>
            </a:r>
            <a:r>
              <a:rPr lang="en-US" altLang="ru-RU" sz="1400" dirty="0">
                <a:solidFill>
                  <a:schemeClr val="dk2"/>
                </a:solidFill>
              </a:rPr>
              <a:t> </a:t>
            </a:r>
            <a:r>
              <a:rPr lang="en-US" altLang="en-US" sz="1400" dirty="0" err="1">
                <a:solidFill>
                  <a:schemeClr val="dk2"/>
                </a:solidFill>
              </a:rPr>
              <a:t>поведения</a:t>
            </a:r>
            <a:r>
              <a:rPr lang="en-US" altLang="ru-RU" sz="1400" dirty="0">
                <a:solidFill>
                  <a:schemeClr val="dk2"/>
                </a:solidFill>
              </a:rPr>
              <a:t>, </a:t>
            </a:r>
            <a:r>
              <a:rPr lang="en-US" altLang="en-US" sz="1400" dirty="0" err="1">
                <a:solidFill>
                  <a:schemeClr val="dk2"/>
                </a:solidFill>
              </a:rPr>
              <a:t>факторов</a:t>
            </a:r>
            <a:r>
              <a:rPr lang="en-US" altLang="ru-RU" sz="1400" dirty="0">
                <a:solidFill>
                  <a:schemeClr val="dk2"/>
                </a:solidFill>
              </a:rPr>
              <a:t>, </a:t>
            </a:r>
            <a:r>
              <a:rPr lang="en-US" altLang="en-US" sz="1400" dirty="0" err="1">
                <a:solidFill>
                  <a:schemeClr val="dk2"/>
                </a:solidFill>
              </a:rPr>
              <a:t>способствующих</a:t>
            </a:r>
            <a:r>
              <a:rPr lang="en-US" altLang="ru-RU" sz="1400" dirty="0">
                <a:solidFill>
                  <a:schemeClr val="dk2"/>
                </a:solidFill>
              </a:rPr>
              <a:t> </a:t>
            </a:r>
            <a:r>
              <a:rPr lang="en-US" altLang="en-US" sz="1400" dirty="0" err="1">
                <a:solidFill>
                  <a:schemeClr val="dk2"/>
                </a:solidFill>
              </a:rPr>
              <a:t>закреплению</a:t>
            </a:r>
            <a:r>
              <a:rPr lang="en-US" altLang="ru-RU" sz="1400" dirty="0">
                <a:solidFill>
                  <a:schemeClr val="dk2"/>
                </a:solidFill>
              </a:rPr>
              <a:t> </a:t>
            </a:r>
            <a:r>
              <a:rPr lang="en-US" altLang="en-US" sz="1400" dirty="0" err="1">
                <a:solidFill>
                  <a:schemeClr val="dk2"/>
                </a:solidFill>
              </a:rPr>
              <a:t>данного</a:t>
            </a:r>
            <a:r>
              <a:rPr lang="en-US" altLang="ru-RU" sz="1400" dirty="0">
                <a:solidFill>
                  <a:schemeClr val="dk2"/>
                </a:solidFill>
              </a:rPr>
              <a:t> </a:t>
            </a:r>
            <a:r>
              <a:rPr lang="en-US" altLang="en-US" sz="1400" dirty="0" err="1">
                <a:solidFill>
                  <a:schemeClr val="dk2"/>
                </a:solidFill>
              </a:rPr>
              <a:t>поведения</a:t>
            </a:r>
            <a:r>
              <a:rPr lang="en-US" altLang="ru-RU" sz="1400" dirty="0">
                <a:solidFill>
                  <a:schemeClr val="dk2"/>
                </a:solidFill>
              </a:rPr>
              <a:t>, </a:t>
            </a:r>
            <a:r>
              <a:rPr lang="en-US" altLang="en-US" sz="1400" dirty="0" err="1">
                <a:solidFill>
                  <a:schemeClr val="tx1"/>
                </a:solidFill>
              </a:rPr>
              <a:t>содержит</a:t>
            </a:r>
            <a:r>
              <a:rPr lang="en-US" altLang="ru-RU" sz="1400" dirty="0" smtClean="0">
                <a:solidFill>
                  <a:schemeClr val="dk2"/>
                </a:solidFill>
              </a:rPr>
              <a:t>:</a:t>
            </a:r>
            <a:r>
              <a:rPr lang="ru-RU" altLang="ru-RU" sz="1400" dirty="0" smtClean="0">
                <a:solidFill>
                  <a:schemeClr val="dk2"/>
                </a:solidFill>
              </a:rPr>
              <a:t/>
            </a:r>
            <a:br>
              <a:rPr lang="ru-RU" altLang="ru-RU" sz="1400" dirty="0" smtClean="0">
                <a:solidFill>
                  <a:schemeClr val="dk2"/>
                </a:solidFill>
              </a:rPr>
            </a:br>
            <a:r>
              <a:rPr lang="en-US" altLang="ru-RU" sz="1400" dirty="0" smtClean="0">
                <a:solidFill>
                  <a:schemeClr val="dk2"/>
                </a:solidFill>
              </a:rPr>
              <a:t> </a:t>
            </a:r>
            <a:r>
              <a:rPr lang="ru-RU" altLang="ru-RU" sz="1400" dirty="0" smtClean="0">
                <a:solidFill>
                  <a:schemeClr val="dk2"/>
                </a:solidFill>
              </a:rPr>
              <a:t/>
            </a:r>
            <a:br>
              <a:rPr lang="ru-RU" altLang="ru-RU" sz="1400" dirty="0" smtClean="0">
                <a:solidFill>
                  <a:schemeClr val="dk2"/>
                </a:solidFill>
              </a:rPr>
            </a:br>
            <a:endParaRPr lang="en-US" altLang="ru-RU" sz="1400" dirty="0">
              <a:solidFill>
                <a:schemeClr val="dk2"/>
              </a:solidFill>
            </a:endParaRPr>
          </a:p>
        </p:txBody>
      </p:sp>
      <p:sp>
        <p:nvSpPr>
          <p:cNvPr id="868" name="Google Shape;868;p49"/>
          <p:cNvSpPr txBox="1">
            <a:spLocks noGrp="1"/>
          </p:cNvSpPr>
          <p:nvPr>
            <p:ph type="subTitle" idx="1"/>
          </p:nvPr>
        </p:nvSpPr>
        <p:spPr>
          <a:xfrm>
            <a:off x="142844" y="1428742"/>
            <a:ext cx="2428892" cy="3500462"/>
          </a:xfrm>
          <a:prstGeom prst="rect">
            <a:avLst/>
          </a:prstGeom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</a:pPr>
            <a:r>
              <a:rPr lang="ru-RU" altLang="en-US" sz="1000" dirty="0" smtClean="0"/>
              <a:t>           </a:t>
            </a:r>
            <a:r>
              <a:rPr lang="en-US" altLang="en-US" sz="1000" dirty="0" err="1" smtClean="0"/>
              <a:t>изучение</a:t>
            </a:r>
            <a:r>
              <a:rPr lang="en-US" altLang="ru-RU" sz="1000" dirty="0" smtClean="0"/>
              <a:t> </a:t>
            </a:r>
            <a:r>
              <a:rPr lang="en-US" altLang="en-US" sz="1000" dirty="0" err="1"/>
              <a:t>особенностей</a:t>
            </a:r>
            <a:r>
              <a:rPr lang="en-US" altLang="ru-RU" sz="1000" dirty="0"/>
              <a:t> </a:t>
            </a:r>
            <a:r>
              <a:rPr lang="en-US" altLang="en-US" sz="1000" dirty="0" err="1"/>
              <a:t>систем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взаимоотношений</a:t>
            </a:r>
            <a:r>
              <a:rPr lang="en-US" altLang="ru-RU" sz="1000" dirty="0"/>
              <a:t>, </a:t>
            </a:r>
            <a:r>
              <a:rPr lang="en-US" altLang="en-US" sz="1000" dirty="0"/>
              <a:t>в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которые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включены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обучающиеся</a:t>
            </a:r>
            <a:r>
              <a:rPr lang="en-US" altLang="ru-RU" sz="1000" dirty="0"/>
              <a:t> (</a:t>
            </a:r>
            <a:r>
              <a:rPr lang="en-US" altLang="en-US" sz="1000" dirty="0" err="1"/>
              <a:t>диагностика</a:t>
            </a:r>
            <a:r>
              <a:rPr lang="en-US" altLang="ru-RU" sz="1000" dirty="0"/>
              <a:t> </a:t>
            </a:r>
            <a:r>
              <a:rPr lang="en-US" altLang="en-US" sz="1000" dirty="0" err="1"/>
              <a:t>социально</a:t>
            </a:r>
            <a:r>
              <a:rPr lang="en-US" altLang="ru-RU" sz="1000" dirty="0" err="1"/>
              <a:t>-</a:t>
            </a:r>
            <a:r>
              <a:rPr lang="en-US" altLang="en-US" sz="1000" dirty="0" err="1"/>
              <a:t>психологического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климата</a:t>
            </a:r>
            <a:r>
              <a:rPr lang="en-US" altLang="ru-RU" sz="1000" dirty="0"/>
              <a:t> </a:t>
            </a:r>
            <a:r>
              <a:rPr lang="en-US" altLang="en-US" sz="1000" dirty="0"/>
              <a:t>в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коллективе</a:t>
            </a:r>
            <a:r>
              <a:rPr lang="en-US" altLang="ru-RU" sz="1000" dirty="0"/>
              <a:t>, </a:t>
            </a:r>
            <a:r>
              <a:rPr lang="en-US" altLang="en-US" sz="1000" dirty="0" err="1"/>
              <a:t>детско</a:t>
            </a:r>
            <a:r>
              <a:rPr lang="en-US" altLang="ru-RU" sz="1000" dirty="0" err="1"/>
              <a:t>-</a:t>
            </a:r>
            <a:r>
              <a:rPr lang="en-US" altLang="en-US" sz="1000" dirty="0" err="1"/>
              <a:t>родительских</a:t>
            </a:r>
            <a:r>
              <a:rPr lang="en-US" altLang="ru-RU" sz="1000" dirty="0"/>
              <a:t>, </a:t>
            </a:r>
            <a:r>
              <a:rPr lang="en-US" altLang="en-US" sz="1000" dirty="0" err="1"/>
              <a:t>межличностных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отношений</a:t>
            </a:r>
            <a:r>
              <a:rPr lang="en-US" altLang="ru-RU" sz="1000" dirty="0"/>
              <a:t>; </a:t>
            </a:r>
            <a:r>
              <a:rPr lang="en-US" altLang="en-US" sz="1000" dirty="0" err="1"/>
              <a:t>отслеживание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динамики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аддиктивного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поведения</a:t>
            </a:r>
            <a:r>
              <a:rPr lang="en-US" altLang="ru-RU" sz="1000" dirty="0"/>
              <a:t>; </a:t>
            </a:r>
            <a:r>
              <a:rPr lang="en-US" altLang="en-US" sz="1000" dirty="0" err="1"/>
              <a:t>определение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источников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аддиктивного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поведения</a:t>
            </a:r>
            <a:r>
              <a:rPr lang="en-US" altLang="ru-RU" sz="1000" dirty="0"/>
              <a:t>, </a:t>
            </a:r>
            <a:r>
              <a:rPr lang="en-US" altLang="en-US" sz="1000" dirty="0" err="1"/>
              <a:t>факторов</a:t>
            </a:r>
            <a:r>
              <a:rPr lang="en-US" altLang="ru-RU" sz="1000" dirty="0"/>
              <a:t>, </a:t>
            </a:r>
            <a:r>
              <a:rPr lang="en-US" altLang="en-US" sz="1000" dirty="0" err="1"/>
              <a:t>способствующих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вовлечению</a:t>
            </a:r>
            <a:r>
              <a:rPr lang="en-US" altLang="ru-RU" sz="1000" dirty="0"/>
              <a:t> </a:t>
            </a:r>
            <a:r>
              <a:rPr lang="en-US" altLang="en-US" sz="1000" dirty="0"/>
              <a:t>в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зависимое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поведение</a:t>
            </a:r>
            <a:r>
              <a:rPr lang="en-US" altLang="ru-RU" sz="1000" dirty="0"/>
              <a:t>; </a:t>
            </a:r>
            <a:r>
              <a:rPr lang="en-US" altLang="en-US" sz="1000" dirty="0" err="1"/>
              <a:t>определение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источников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противоправного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поведения</a:t>
            </a:r>
            <a:r>
              <a:rPr lang="en-US" altLang="ru-RU" sz="1000" dirty="0"/>
              <a:t>, </a:t>
            </a:r>
            <a:r>
              <a:rPr lang="en-US" altLang="en-US" sz="1000" dirty="0" err="1"/>
              <a:t>факторов</a:t>
            </a:r>
            <a:r>
              <a:rPr lang="en-US" altLang="ru-RU" sz="1000" dirty="0"/>
              <a:t>, </a:t>
            </a:r>
            <a:r>
              <a:rPr lang="en-US" altLang="en-US" sz="1000" dirty="0" err="1"/>
              <a:t>способствующих</a:t>
            </a:r>
            <a:r>
              <a:rPr lang="en-US" altLang="ru-RU" sz="1000" dirty="0"/>
              <a:t> </a:t>
            </a:r>
            <a:r>
              <a:rPr lang="en-US" altLang="en-US" sz="1000" dirty="0" err="1"/>
              <a:t>укреплению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данного</a:t>
            </a:r>
            <a:r>
              <a:rPr lang="en-US" altLang="ru-RU" sz="1000" dirty="0"/>
              <a:t> </a:t>
            </a:r>
            <a:r>
              <a:rPr lang="en-US" altLang="en-US" sz="1000" dirty="0" err="1"/>
              <a:t>поведения</a:t>
            </a:r>
            <a:r>
              <a:rPr lang="en-US" altLang="ru-RU" sz="1000" dirty="0"/>
              <a:t>); </a:t>
            </a:r>
          </a:p>
        </p:txBody>
      </p:sp>
      <p:grpSp>
        <p:nvGrpSpPr>
          <p:cNvPr id="878" name="Google Shape;878;p49"/>
          <p:cNvGrpSpPr/>
          <p:nvPr/>
        </p:nvGrpSpPr>
        <p:grpSpPr>
          <a:xfrm>
            <a:off x="8248557" y="1153186"/>
            <a:ext cx="599256" cy="509111"/>
            <a:chOff x="8248557" y="1153186"/>
            <a:chExt cx="599256" cy="509111"/>
          </a:xfrm>
        </p:grpSpPr>
        <p:sp>
          <p:nvSpPr>
            <p:cNvPr id="879" name="Google Shape;879;p49"/>
            <p:cNvSpPr/>
            <p:nvPr/>
          </p:nvSpPr>
          <p:spPr>
            <a:xfrm>
              <a:off x="8248557" y="1153186"/>
              <a:ext cx="290137" cy="145110"/>
            </a:xfrm>
            <a:custGeom>
              <a:avLst/>
              <a:gdLst/>
              <a:ahLst/>
              <a:cxnLst/>
              <a:rect l="l" t="t" r="r" b="b"/>
              <a:pathLst>
                <a:path w="3999" h="2000" fill="none" extrusionOk="0">
                  <a:moveTo>
                    <a:pt x="633" y="0"/>
                  </a:moveTo>
                  <a:lnTo>
                    <a:pt x="3366" y="0"/>
                  </a:lnTo>
                  <a:cubicBezTo>
                    <a:pt x="3721" y="0"/>
                    <a:pt x="3999" y="279"/>
                    <a:pt x="3999" y="620"/>
                  </a:cubicBezTo>
                  <a:lnTo>
                    <a:pt x="3999" y="1367"/>
                  </a:lnTo>
                  <a:cubicBezTo>
                    <a:pt x="3999" y="1709"/>
                    <a:pt x="3721" y="2000"/>
                    <a:pt x="3366" y="2000"/>
                  </a:cubicBezTo>
                  <a:lnTo>
                    <a:pt x="633" y="2000"/>
                  </a:lnTo>
                  <a:cubicBezTo>
                    <a:pt x="279" y="2000"/>
                    <a:pt x="0" y="1709"/>
                    <a:pt x="0" y="136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8672381" y="1559414"/>
              <a:ext cx="175432" cy="102883"/>
            </a:xfrm>
            <a:custGeom>
              <a:avLst/>
              <a:gdLst/>
              <a:ahLst/>
              <a:cxnLst/>
              <a:rect l="l" t="t" r="r" b="b"/>
              <a:pathLst>
                <a:path w="2418" h="1418" fill="none" extrusionOk="0">
                  <a:moveTo>
                    <a:pt x="621" y="0"/>
                  </a:moveTo>
                  <a:lnTo>
                    <a:pt x="1797" y="0"/>
                  </a:lnTo>
                  <a:cubicBezTo>
                    <a:pt x="2139" y="0"/>
                    <a:pt x="2417" y="279"/>
                    <a:pt x="2417" y="620"/>
                  </a:cubicBezTo>
                  <a:lnTo>
                    <a:pt x="2417" y="797"/>
                  </a:lnTo>
                  <a:cubicBezTo>
                    <a:pt x="2417" y="1139"/>
                    <a:pt x="2139" y="1417"/>
                    <a:pt x="1797" y="1417"/>
                  </a:cubicBezTo>
                  <a:lnTo>
                    <a:pt x="621" y="1417"/>
                  </a:lnTo>
                  <a:cubicBezTo>
                    <a:pt x="279" y="1417"/>
                    <a:pt x="0" y="1139"/>
                    <a:pt x="0" y="79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21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49"/>
          <p:cNvGrpSpPr/>
          <p:nvPr/>
        </p:nvGrpSpPr>
        <p:grpSpPr>
          <a:xfrm>
            <a:off x="3122950" y="4365503"/>
            <a:ext cx="1985837" cy="498584"/>
            <a:chOff x="3122950" y="4365503"/>
            <a:chExt cx="1985837" cy="498584"/>
          </a:xfrm>
        </p:grpSpPr>
        <p:sp>
          <p:nvSpPr>
            <p:cNvPr id="882" name="Google Shape;882;p49"/>
            <p:cNvSpPr/>
            <p:nvPr/>
          </p:nvSpPr>
          <p:spPr>
            <a:xfrm>
              <a:off x="3772051" y="4595924"/>
              <a:ext cx="641799" cy="268163"/>
            </a:xfrm>
            <a:custGeom>
              <a:avLst/>
              <a:gdLst/>
              <a:ahLst/>
              <a:cxnLst/>
              <a:rect l="l" t="t" r="r" b="b"/>
              <a:pathLst>
                <a:path w="8846" h="3696" fill="none" extrusionOk="0">
                  <a:moveTo>
                    <a:pt x="633" y="1"/>
                  </a:moveTo>
                  <a:lnTo>
                    <a:pt x="8212" y="1"/>
                  </a:lnTo>
                  <a:cubicBezTo>
                    <a:pt x="8567" y="1"/>
                    <a:pt x="8845" y="279"/>
                    <a:pt x="8845" y="621"/>
                  </a:cubicBezTo>
                  <a:lnTo>
                    <a:pt x="8845" y="3076"/>
                  </a:lnTo>
                  <a:cubicBezTo>
                    <a:pt x="8845" y="3417"/>
                    <a:pt x="8567" y="3696"/>
                    <a:pt x="8212" y="3696"/>
                  </a:cubicBezTo>
                  <a:lnTo>
                    <a:pt x="633" y="3696"/>
                  </a:lnTo>
                  <a:cubicBezTo>
                    <a:pt x="278" y="3696"/>
                    <a:pt x="0" y="3417"/>
                    <a:pt x="0" y="3076"/>
                  </a:cubicBezTo>
                  <a:lnTo>
                    <a:pt x="0" y="621"/>
                  </a:lnTo>
                  <a:cubicBezTo>
                    <a:pt x="0" y="279"/>
                    <a:pt x="278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4787380" y="4365503"/>
              <a:ext cx="321408" cy="144239"/>
            </a:xfrm>
            <a:custGeom>
              <a:avLst/>
              <a:gdLst/>
              <a:ahLst/>
              <a:cxnLst/>
              <a:rect l="l" t="t" r="r" b="b"/>
              <a:pathLst>
                <a:path w="4430" h="1988" fill="none" extrusionOk="0">
                  <a:moveTo>
                    <a:pt x="634" y="1"/>
                  </a:moveTo>
                  <a:lnTo>
                    <a:pt x="3797" y="1"/>
                  </a:lnTo>
                  <a:cubicBezTo>
                    <a:pt x="4139" y="1"/>
                    <a:pt x="4430" y="279"/>
                    <a:pt x="4430" y="621"/>
                  </a:cubicBezTo>
                  <a:lnTo>
                    <a:pt x="4430" y="1367"/>
                  </a:lnTo>
                  <a:cubicBezTo>
                    <a:pt x="4430" y="1709"/>
                    <a:pt x="4139" y="1987"/>
                    <a:pt x="3797" y="1987"/>
                  </a:cubicBezTo>
                  <a:lnTo>
                    <a:pt x="634" y="1987"/>
                  </a:lnTo>
                  <a:cubicBezTo>
                    <a:pt x="279" y="1987"/>
                    <a:pt x="1" y="1709"/>
                    <a:pt x="1" y="1367"/>
                  </a:cubicBezTo>
                  <a:lnTo>
                    <a:pt x="1" y="621"/>
                  </a:lnTo>
                  <a:cubicBezTo>
                    <a:pt x="1" y="279"/>
                    <a:pt x="279" y="1"/>
                    <a:pt x="634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3122950" y="4485674"/>
              <a:ext cx="331504" cy="205800"/>
            </a:xfrm>
            <a:custGeom>
              <a:avLst/>
              <a:gdLst/>
              <a:ahLst/>
              <a:cxnLst/>
              <a:rect l="l" t="t" r="r" b="b"/>
              <a:pathLst>
                <a:path w="4569" h="2557" fill="none" extrusionOk="0">
                  <a:moveTo>
                    <a:pt x="633" y="1"/>
                  </a:moveTo>
                  <a:lnTo>
                    <a:pt x="3936" y="1"/>
                  </a:lnTo>
                  <a:cubicBezTo>
                    <a:pt x="4290" y="1"/>
                    <a:pt x="4568" y="279"/>
                    <a:pt x="4568" y="621"/>
                  </a:cubicBezTo>
                  <a:lnTo>
                    <a:pt x="4568" y="1937"/>
                  </a:lnTo>
                  <a:cubicBezTo>
                    <a:pt x="4568" y="2278"/>
                    <a:pt x="4290" y="2557"/>
                    <a:pt x="3936" y="2557"/>
                  </a:cubicBezTo>
                  <a:lnTo>
                    <a:pt x="633" y="2557"/>
                  </a:lnTo>
                  <a:cubicBezTo>
                    <a:pt x="291" y="2557"/>
                    <a:pt x="0" y="2278"/>
                    <a:pt x="0" y="1937"/>
                  </a:cubicBezTo>
                  <a:lnTo>
                    <a:pt x="0" y="621"/>
                  </a:lnTo>
                  <a:cubicBezTo>
                    <a:pt x="0" y="279"/>
                    <a:pt x="291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49"/>
          <p:cNvGrpSpPr/>
          <p:nvPr/>
        </p:nvGrpSpPr>
        <p:grpSpPr>
          <a:xfrm>
            <a:off x="356799" y="1127496"/>
            <a:ext cx="984836" cy="350665"/>
            <a:chOff x="356799" y="1127496"/>
            <a:chExt cx="984836" cy="350665"/>
          </a:xfrm>
        </p:grpSpPr>
        <p:sp>
          <p:nvSpPr>
            <p:cNvPr id="886" name="Google Shape;886;p49"/>
            <p:cNvSpPr/>
            <p:nvPr/>
          </p:nvSpPr>
          <p:spPr>
            <a:xfrm>
              <a:off x="356799" y="1127496"/>
              <a:ext cx="475582" cy="258006"/>
            </a:xfrm>
            <a:custGeom>
              <a:avLst/>
              <a:gdLst/>
              <a:ahLst/>
              <a:cxnLst/>
              <a:rect l="l" t="t" r="r" b="b"/>
              <a:pathLst>
                <a:path w="6555" h="3556" fill="none" extrusionOk="0">
                  <a:moveTo>
                    <a:pt x="633" y="0"/>
                  </a:moveTo>
                  <a:lnTo>
                    <a:pt x="5935" y="0"/>
                  </a:lnTo>
                  <a:cubicBezTo>
                    <a:pt x="6277" y="0"/>
                    <a:pt x="6555" y="279"/>
                    <a:pt x="6555" y="620"/>
                  </a:cubicBezTo>
                  <a:lnTo>
                    <a:pt x="6555" y="2936"/>
                  </a:lnTo>
                  <a:cubicBezTo>
                    <a:pt x="6555" y="3278"/>
                    <a:pt x="6277" y="3556"/>
                    <a:pt x="5935" y="3556"/>
                  </a:cubicBezTo>
                  <a:lnTo>
                    <a:pt x="633" y="3556"/>
                  </a:lnTo>
                  <a:cubicBezTo>
                    <a:pt x="279" y="3556"/>
                    <a:pt x="0" y="3278"/>
                    <a:pt x="0" y="2936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1092780" y="1354164"/>
              <a:ext cx="248855" cy="123996"/>
            </a:xfrm>
            <a:custGeom>
              <a:avLst/>
              <a:gdLst/>
              <a:ahLst/>
              <a:cxnLst/>
              <a:rect l="l" t="t" r="r" b="b"/>
              <a:pathLst>
                <a:path w="3430" h="1709" fill="none" extrusionOk="0">
                  <a:moveTo>
                    <a:pt x="633" y="1"/>
                  </a:moveTo>
                  <a:lnTo>
                    <a:pt x="2797" y="1"/>
                  </a:lnTo>
                  <a:cubicBezTo>
                    <a:pt x="3152" y="1"/>
                    <a:pt x="3430" y="279"/>
                    <a:pt x="3430" y="621"/>
                  </a:cubicBezTo>
                  <a:lnTo>
                    <a:pt x="3430" y="1076"/>
                  </a:lnTo>
                  <a:cubicBezTo>
                    <a:pt x="3430" y="1430"/>
                    <a:pt x="3152" y="1709"/>
                    <a:pt x="2797" y="1709"/>
                  </a:cubicBezTo>
                  <a:lnTo>
                    <a:pt x="633" y="1709"/>
                  </a:lnTo>
                  <a:cubicBezTo>
                    <a:pt x="292" y="1709"/>
                    <a:pt x="1" y="1430"/>
                    <a:pt x="1" y="1076"/>
                  </a:cubicBezTo>
                  <a:lnTo>
                    <a:pt x="1" y="621"/>
                  </a:lnTo>
                  <a:cubicBezTo>
                    <a:pt x="1" y="279"/>
                    <a:pt x="292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202;p56"/>
          <p:cNvSpPr txBox="1">
            <a:spLocks noGrp="1"/>
          </p:cNvSpPr>
          <p:nvPr>
            <p:ph type="subTitle" idx="1"/>
          </p:nvPr>
        </p:nvSpPr>
        <p:spPr>
          <a:xfrm>
            <a:off x="5357818" y="1214428"/>
            <a:ext cx="2500330" cy="3786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</a:pPr>
            <a:r>
              <a:rPr lang="ru-RU" altLang="en-US" sz="1050" dirty="0" smtClean="0"/>
              <a:t>          </a:t>
            </a:r>
            <a:r>
              <a:rPr lang="en-US" altLang="en-US" sz="1050" dirty="0" err="1" smtClean="0"/>
              <a:t>изучение</a:t>
            </a:r>
            <a:r>
              <a:rPr lang="en-US" altLang="ru-RU" sz="1050" dirty="0" smtClean="0"/>
              <a:t> </a:t>
            </a:r>
            <a:r>
              <a:rPr lang="en-US" altLang="en-US" sz="1050" dirty="0" err="1"/>
              <a:t>особенностей</a:t>
            </a:r>
            <a:r>
              <a:rPr lang="en-US" altLang="ru-RU" sz="1050" dirty="0"/>
              <a:t> </a:t>
            </a:r>
            <a:r>
              <a:rPr lang="en-US" altLang="en-US" sz="1050" dirty="0" err="1"/>
              <a:t>личностной</a:t>
            </a:r>
            <a:r>
              <a:rPr lang="en-US" altLang="ru-RU" sz="1050" dirty="0"/>
              <a:t> </a:t>
            </a:r>
            <a:r>
              <a:rPr lang="en-US" altLang="en-US" sz="1050" dirty="0"/>
              <a:t>и</a:t>
            </a:r>
            <a:r>
              <a:rPr lang="en-US" altLang="ru-RU" sz="1050" dirty="0"/>
              <a:t> </a:t>
            </a:r>
            <a:r>
              <a:rPr lang="en-US" altLang="en-US" sz="1050" dirty="0" err="1"/>
              <a:t>эмоционально</a:t>
            </a:r>
            <a:r>
              <a:rPr lang="en-US" altLang="ru-RU" sz="1050" dirty="0" err="1"/>
              <a:t>-</a:t>
            </a:r>
            <a:r>
              <a:rPr lang="en-US" altLang="en-US" sz="1050" dirty="0" err="1"/>
              <a:t>волевой</a:t>
            </a:r>
            <a:r>
              <a:rPr lang="en-US" altLang="ru-RU" sz="1050" dirty="0"/>
              <a:t> </a:t>
            </a:r>
            <a:r>
              <a:rPr lang="en-US" altLang="en-US" sz="1050" dirty="0" err="1"/>
              <a:t>сфер</a:t>
            </a:r>
            <a:r>
              <a:rPr lang="en-US" altLang="ru-RU" sz="1050" dirty="0"/>
              <a:t> (</a:t>
            </a:r>
            <a:r>
              <a:rPr lang="en-US" altLang="en-US" sz="1050" dirty="0" err="1"/>
              <a:t>уровня</a:t>
            </a:r>
            <a:r>
              <a:rPr lang="en-US" altLang="ru-RU" sz="1050" dirty="0"/>
              <a:t> </a:t>
            </a:r>
            <a:r>
              <a:rPr lang="en-US" altLang="en-US" sz="1050" dirty="0" err="1"/>
              <a:t>развития</a:t>
            </a:r>
            <a:r>
              <a:rPr lang="en-US" altLang="ru-RU" sz="1050" dirty="0"/>
              <a:t> </a:t>
            </a:r>
            <a:r>
              <a:rPr lang="en-US" altLang="en-US" sz="1050" dirty="0" err="1"/>
              <a:t>эмоционального</a:t>
            </a:r>
            <a:r>
              <a:rPr lang="en-US" altLang="ru-RU" sz="1050" dirty="0"/>
              <a:t> </a:t>
            </a:r>
            <a:r>
              <a:rPr lang="en-US" altLang="en-US" sz="1050" dirty="0" err="1"/>
              <a:t>интеллекта</a:t>
            </a:r>
            <a:r>
              <a:rPr lang="en-US" altLang="ru-RU" sz="1050" dirty="0"/>
              <a:t>, </a:t>
            </a:r>
            <a:r>
              <a:rPr lang="en-US" altLang="en-US" sz="1050" dirty="0" err="1"/>
              <a:t>уровня</a:t>
            </a:r>
            <a:r>
              <a:rPr lang="en-US" altLang="ru-RU" sz="1050" dirty="0"/>
              <a:t> </a:t>
            </a:r>
            <a:r>
              <a:rPr lang="en-US" altLang="en-US" sz="1050" dirty="0" err="1"/>
              <a:t>тревожности</a:t>
            </a:r>
            <a:r>
              <a:rPr lang="en-US" altLang="ru-RU" sz="1050" dirty="0"/>
              <a:t>, </a:t>
            </a:r>
            <a:r>
              <a:rPr lang="en-US" altLang="en-US" sz="1050" dirty="0" err="1"/>
              <a:t>импульсивности</a:t>
            </a:r>
            <a:r>
              <a:rPr lang="en-US" altLang="ru-RU" sz="1050" dirty="0"/>
              <a:t>, </a:t>
            </a:r>
            <a:r>
              <a:rPr lang="en-US" altLang="en-US" sz="1050" dirty="0" err="1"/>
              <a:t>агрессивности</a:t>
            </a:r>
            <a:r>
              <a:rPr lang="en-US" altLang="ru-RU" sz="1050" dirty="0"/>
              <a:t>, </a:t>
            </a:r>
            <a:r>
              <a:rPr lang="en-US" altLang="en-US" sz="1050" dirty="0" err="1"/>
              <a:t>актуального</a:t>
            </a:r>
            <a:r>
              <a:rPr lang="en-US" altLang="ru-RU" sz="1050" dirty="0"/>
              <a:t> </a:t>
            </a:r>
            <a:r>
              <a:rPr lang="en-US" altLang="en-US" sz="1050" dirty="0" err="1"/>
              <a:t>уровня</a:t>
            </a:r>
            <a:r>
              <a:rPr lang="en-US" altLang="ru-RU" sz="1050" dirty="0"/>
              <a:t> </a:t>
            </a:r>
            <a:r>
              <a:rPr lang="en-US" altLang="en-US" sz="1050" dirty="0" err="1"/>
              <a:t>стресса</a:t>
            </a:r>
            <a:r>
              <a:rPr lang="en-US" altLang="ru-RU" sz="1050" dirty="0"/>
              <a:t>, </a:t>
            </a:r>
            <a:r>
              <a:rPr lang="en-US" altLang="en-US" sz="1050" dirty="0" err="1"/>
              <a:t>стрессоустойчивости</a:t>
            </a:r>
            <a:r>
              <a:rPr lang="en-US" altLang="ru-RU" sz="1050" dirty="0"/>
              <a:t>, </a:t>
            </a:r>
            <a:r>
              <a:rPr lang="en-US" altLang="en-US" sz="1050" dirty="0" err="1"/>
              <a:t>акцентуации</a:t>
            </a:r>
            <a:r>
              <a:rPr lang="en-US" altLang="ru-RU" sz="1050" dirty="0"/>
              <a:t> </a:t>
            </a:r>
            <a:r>
              <a:rPr lang="en-US" altLang="en-US" sz="1050" dirty="0" err="1"/>
              <a:t>характера</a:t>
            </a:r>
            <a:r>
              <a:rPr lang="en-US" altLang="ru-RU" sz="1050" dirty="0"/>
              <a:t>, </a:t>
            </a:r>
            <a:r>
              <a:rPr lang="en-US" altLang="en-US" sz="1050" dirty="0" err="1"/>
              <a:t>динамики</a:t>
            </a:r>
            <a:r>
              <a:rPr lang="en-US" altLang="ru-RU" sz="1050" dirty="0"/>
              <a:t> </a:t>
            </a:r>
            <a:r>
              <a:rPr lang="en-US" altLang="en-US" sz="1050" dirty="0" err="1"/>
              <a:t>учебной</a:t>
            </a:r>
            <a:r>
              <a:rPr lang="en-US" altLang="ru-RU" sz="1050" dirty="0"/>
              <a:t> </a:t>
            </a:r>
            <a:r>
              <a:rPr lang="en-US" altLang="en-US" sz="1050" dirty="0" err="1"/>
              <a:t>мотивации</a:t>
            </a:r>
            <a:r>
              <a:rPr lang="en-US" altLang="ru-RU" sz="1050" dirty="0"/>
              <a:t>; </a:t>
            </a:r>
            <a:r>
              <a:rPr lang="en-US" altLang="en-US" sz="1050" dirty="0" err="1"/>
              <a:t>отслеживание</a:t>
            </a:r>
            <a:r>
              <a:rPr lang="en-US" altLang="ru-RU" sz="1050" dirty="0"/>
              <a:t> </a:t>
            </a:r>
            <a:r>
              <a:rPr lang="en-US" altLang="en-US" sz="1050" dirty="0" err="1"/>
              <a:t>признаков</a:t>
            </a:r>
            <a:r>
              <a:rPr lang="en-US" altLang="ru-RU" sz="1050" dirty="0"/>
              <a:t> </a:t>
            </a:r>
            <a:r>
              <a:rPr lang="en-US" altLang="en-US" sz="1050" dirty="0" err="1"/>
              <a:t>сниженного</a:t>
            </a:r>
            <a:r>
              <a:rPr lang="en-US" altLang="ru-RU" sz="1050" dirty="0"/>
              <a:t> </a:t>
            </a:r>
            <a:r>
              <a:rPr lang="en-US" altLang="en-US" sz="1050" dirty="0" err="1"/>
              <a:t>настроения</a:t>
            </a:r>
            <a:r>
              <a:rPr lang="en-US" altLang="ru-RU" sz="1050" dirty="0"/>
              <a:t>); </a:t>
            </a:r>
            <a:r>
              <a:rPr lang="en-US" altLang="en-US" sz="1050" dirty="0" err="1"/>
              <a:t>поведенческих</a:t>
            </a:r>
            <a:r>
              <a:rPr lang="en-US" altLang="ru-RU" sz="1050" dirty="0"/>
              <a:t> </a:t>
            </a:r>
            <a:r>
              <a:rPr lang="en-US" altLang="en-US" sz="1050" dirty="0" err="1"/>
              <a:t>паттернов</a:t>
            </a:r>
            <a:r>
              <a:rPr lang="en-US" altLang="ru-RU" sz="1050" dirty="0"/>
              <a:t>, </a:t>
            </a:r>
            <a:r>
              <a:rPr lang="en-US" altLang="en-US" sz="1050" dirty="0" err="1"/>
              <a:t>которые</a:t>
            </a:r>
            <a:r>
              <a:rPr lang="en-US" altLang="ru-RU" sz="1050" dirty="0"/>
              <a:t> </a:t>
            </a:r>
            <a:r>
              <a:rPr lang="en-US" altLang="en-US" sz="1050" dirty="0" err="1"/>
              <a:t>могут</a:t>
            </a:r>
            <a:r>
              <a:rPr lang="en-US" altLang="ru-RU" sz="1050" dirty="0"/>
              <a:t> </a:t>
            </a:r>
            <a:r>
              <a:rPr lang="en-US" altLang="en-US" sz="1050" dirty="0" err="1"/>
              <a:t>свидетельствовать</a:t>
            </a:r>
            <a:r>
              <a:rPr lang="en-US" altLang="ru-RU" sz="1050" dirty="0"/>
              <a:t> </a:t>
            </a:r>
            <a:r>
              <a:rPr lang="en-US" altLang="en-US" sz="1050" dirty="0"/>
              <a:t>о</a:t>
            </a:r>
            <a:r>
              <a:rPr lang="en-US" altLang="ru-RU" sz="1050" dirty="0"/>
              <a:t> </a:t>
            </a:r>
            <a:r>
              <a:rPr lang="en-US" altLang="en-US" sz="1050" dirty="0" err="1"/>
              <a:t>признаках</a:t>
            </a:r>
            <a:r>
              <a:rPr lang="en-US" altLang="ru-RU" sz="1050" dirty="0"/>
              <a:t> </a:t>
            </a:r>
            <a:r>
              <a:rPr lang="en-US" altLang="en-US" sz="1050" dirty="0" err="1"/>
              <a:t>аддиктивного</a:t>
            </a:r>
            <a:r>
              <a:rPr lang="en-US" altLang="ru-RU" sz="1050" dirty="0"/>
              <a:t> </a:t>
            </a:r>
            <a:r>
              <a:rPr lang="en-US" altLang="en-US" sz="1050" dirty="0" err="1"/>
              <a:t>поведения</a:t>
            </a:r>
            <a:r>
              <a:rPr lang="en-US" altLang="ru-RU" sz="1050" dirty="0"/>
              <a:t>; </a:t>
            </a:r>
            <a:r>
              <a:rPr lang="en-US" altLang="en-US" sz="1050" dirty="0" err="1"/>
              <a:t>выявление</a:t>
            </a:r>
            <a:r>
              <a:rPr lang="en-US" altLang="ru-RU" sz="1050" dirty="0"/>
              <a:t> </a:t>
            </a:r>
            <a:r>
              <a:rPr lang="en-US" altLang="en-US" sz="1050" dirty="0" err="1"/>
              <a:t>признаков</a:t>
            </a:r>
            <a:r>
              <a:rPr lang="en-US" altLang="ru-RU" sz="1050" dirty="0"/>
              <a:t> </a:t>
            </a:r>
            <a:r>
              <a:rPr lang="en-US" altLang="en-US" sz="1050" dirty="0" err="1"/>
              <a:t>трансляции</a:t>
            </a:r>
            <a:r>
              <a:rPr lang="en-US" altLang="ru-RU" sz="1050" dirty="0"/>
              <a:t> </a:t>
            </a:r>
            <a:r>
              <a:rPr lang="en-US" altLang="en-US" sz="1050" dirty="0" err="1"/>
              <a:t>аддиктивных</a:t>
            </a:r>
            <a:r>
              <a:rPr lang="en-US" altLang="ru-RU" sz="1050" dirty="0"/>
              <a:t> </a:t>
            </a:r>
            <a:r>
              <a:rPr lang="en-US" altLang="en-US" sz="1050" dirty="0" err="1"/>
              <a:t>установок</a:t>
            </a:r>
            <a:r>
              <a:rPr lang="en-US" altLang="ru-RU" sz="1050" dirty="0"/>
              <a:t>; </a:t>
            </a:r>
          </a:p>
        </p:txBody>
      </p:sp>
      <p:sp>
        <p:nvSpPr>
          <p:cNvPr id="17" name="Google Shape;1204;p56"/>
          <p:cNvSpPr txBox="1">
            <a:spLocks noGrp="1"/>
          </p:cNvSpPr>
          <p:nvPr>
            <p:ph type="subTitle" idx="4"/>
          </p:nvPr>
        </p:nvSpPr>
        <p:spPr>
          <a:xfrm>
            <a:off x="7643834" y="2071684"/>
            <a:ext cx="1357322" cy="57150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</a:pPr>
            <a:r>
              <a:rPr lang="ru-RU" altLang="en-GB" sz="900" dirty="0" smtClean="0"/>
              <a:t>Анализ результатов СПТ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</a:pPr>
            <a:endParaRPr lang="ru-RU" altLang="en-GB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5" name="Google Shape;1135;p55"/>
          <p:cNvGrpSpPr/>
          <p:nvPr/>
        </p:nvGrpSpPr>
        <p:grpSpPr>
          <a:xfrm>
            <a:off x="491572" y="673226"/>
            <a:ext cx="4103388" cy="3839856"/>
            <a:chOff x="491572" y="673226"/>
            <a:chExt cx="4103388" cy="3839856"/>
          </a:xfrm>
        </p:grpSpPr>
        <p:sp>
          <p:nvSpPr>
            <p:cNvPr id="1136" name="Google Shape;1136;p55"/>
            <p:cNvSpPr/>
            <p:nvPr/>
          </p:nvSpPr>
          <p:spPr>
            <a:xfrm>
              <a:off x="491572" y="673226"/>
              <a:ext cx="4103388" cy="3839856"/>
            </a:xfrm>
            <a:custGeom>
              <a:avLst/>
              <a:gdLst/>
              <a:ahLst/>
              <a:cxnLst/>
              <a:rect l="l" t="t" r="r" b="b"/>
              <a:pathLst>
                <a:path w="64712" h="60556" extrusionOk="0">
                  <a:moveTo>
                    <a:pt x="33360" y="0"/>
                  </a:moveTo>
                  <a:cubicBezTo>
                    <a:pt x="29986" y="0"/>
                    <a:pt x="26915" y="1131"/>
                    <a:pt x="23903" y="3489"/>
                  </a:cubicBezTo>
                  <a:cubicBezTo>
                    <a:pt x="17323" y="8640"/>
                    <a:pt x="11591" y="18522"/>
                    <a:pt x="7441" y="20661"/>
                  </a:cubicBezTo>
                  <a:cubicBezTo>
                    <a:pt x="3290" y="22812"/>
                    <a:pt x="0" y="25532"/>
                    <a:pt x="291" y="33694"/>
                  </a:cubicBezTo>
                  <a:cubicBezTo>
                    <a:pt x="569" y="41856"/>
                    <a:pt x="6441" y="40426"/>
                    <a:pt x="7162" y="47006"/>
                  </a:cubicBezTo>
                  <a:cubicBezTo>
                    <a:pt x="7871" y="53586"/>
                    <a:pt x="12451" y="58888"/>
                    <a:pt x="20044" y="60318"/>
                  </a:cubicBezTo>
                  <a:cubicBezTo>
                    <a:pt x="20914" y="60482"/>
                    <a:pt x="21716" y="60556"/>
                    <a:pt x="22465" y="60556"/>
                  </a:cubicBezTo>
                  <a:cubicBezTo>
                    <a:pt x="28240" y="60556"/>
                    <a:pt x="30837" y="56176"/>
                    <a:pt x="36785" y="55168"/>
                  </a:cubicBezTo>
                  <a:cubicBezTo>
                    <a:pt x="37706" y="55010"/>
                    <a:pt x="38521" y="54944"/>
                    <a:pt x="39262" y="54944"/>
                  </a:cubicBezTo>
                  <a:cubicBezTo>
                    <a:pt x="43201" y="54944"/>
                    <a:pt x="45082" y="56817"/>
                    <a:pt x="50089" y="56817"/>
                  </a:cubicBezTo>
                  <a:cubicBezTo>
                    <a:pt x="51022" y="56817"/>
                    <a:pt x="52064" y="56752"/>
                    <a:pt x="53248" y="56598"/>
                  </a:cubicBezTo>
                  <a:cubicBezTo>
                    <a:pt x="61991" y="55446"/>
                    <a:pt x="64712" y="40704"/>
                    <a:pt x="62991" y="32543"/>
                  </a:cubicBezTo>
                  <a:cubicBezTo>
                    <a:pt x="62105" y="28354"/>
                    <a:pt x="60739" y="24153"/>
                    <a:pt x="59043" y="20231"/>
                  </a:cubicBezTo>
                  <a:cubicBezTo>
                    <a:pt x="58347" y="18636"/>
                    <a:pt x="57816" y="16928"/>
                    <a:pt x="57183" y="15283"/>
                  </a:cubicBezTo>
                  <a:cubicBezTo>
                    <a:pt x="55310" y="10436"/>
                    <a:pt x="51577" y="7197"/>
                    <a:pt x="47098" y="4628"/>
                  </a:cubicBezTo>
                  <a:cubicBezTo>
                    <a:pt x="41813" y="1598"/>
                    <a:pt x="37372" y="0"/>
                    <a:pt x="33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5"/>
            <p:cNvSpPr/>
            <p:nvPr/>
          </p:nvSpPr>
          <p:spPr>
            <a:xfrm>
              <a:off x="3712325" y="1105475"/>
              <a:ext cx="616575" cy="3013025"/>
            </a:xfrm>
            <a:custGeom>
              <a:avLst/>
              <a:gdLst/>
              <a:ahLst/>
              <a:cxnLst/>
              <a:rect l="l" t="t" r="r" b="b"/>
              <a:pathLst>
                <a:path w="24663" h="120521" extrusionOk="0">
                  <a:moveTo>
                    <a:pt x="0" y="0"/>
                  </a:moveTo>
                  <a:cubicBezTo>
                    <a:pt x="18046" y="18046"/>
                    <a:pt x="21355" y="47345"/>
                    <a:pt x="23891" y="72740"/>
                  </a:cubicBezTo>
                  <a:cubicBezTo>
                    <a:pt x="25530" y="89150"/>
                    <a:pt x="25801" y="113137"/>
                    <a:pt x="11054" y="12052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8" name="Google Shape;1138;p55"/>
            <p:cNvSpPr/>
            <p:nvPr/>
          </p:nvSpPr>
          <p:spPr>
            <a:xfrm>
              <a:off x="552692" y="1979075"/>
              <a:ext cx="610175" cy="2112675"/>
            </a:xfrm>
            <a:custGeom>
              <a:avLst/>
              <a:gdLst/>
              <a:ahLst/>
              <a:cxnLst/>
              <a:rect l="l" t="t" r="r" b="b"/>
              <a:pathLst>
                <a:path w="24407" h="84507" extrusionOk="0">
                  <a:moveTo>
                    <a:pt x="20841" y="0"/>
                  </a:moveTo>
                  <a:cubicBezTo>
                    <a:pt x="13512" y="7329"/>
                    <a:pt x="2548" y="13370"/>
                    <a:pt x="517" y="23534"/>
                  </a:cubicBezTo>
                  <a:cubicBezTo>
                    <a:pt x="-986" y="31056"/>
                    <a:pt x="1256" y="39614"/>
                    <a:pt x="5509" y="45997"/>
                  </a:cubicBezTo>
                  <a:cubicBezTo>
                    <a:pt x="8400" y="50336"/>
                    <a:pt x="14153" y="52615"/>
                    <a:pt x="16206" y="57408"/>
                  </a:cubicBezTo>
                  <a:cubicBezTo>
                    <a:pt x="19922" y="66083"/>
                    <a:pt x="17734" y="77834"/>
                    <a:pt x="24407" y="8450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140" name="Google Shape;1140;p55"/>
          <p:cNvSpPr txBox="1">
            <a:spLocks noGrp="1"/>
          </p:cNvSpPr>
          <p:nvPr>
            <p:ph type="title"/>
          </p:nvPr>
        </p:nvSpPr>
        <p:spPr>
          <a:xfrm>
            <a:off x="3707765" y="1203325"/>
            <a:ext cx="5336540" cy="15957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>
                <a:solidFill>
                  <a:schemeClr val="bg2"/>
                </a:solidFill>
              </a:rPr>
              <a:t>Б-4</a:t>
            </a:r>
            <a:r>
              <a:rPr lang="ru-RU" altLang="en-GB">
                <a:solidFill>
                  <a:schemeClr val="dk1"/>
                </a:solidFill>
              </a:rPr>
              <a:t> и </a:t>
            </a:r>
            <a:r>
              <a:rPr lang="ru-RU" altLang="en-GB">
                <a:solidFill>
                  <a:schemeClr val="bg2"/>
                </a:solidFill>
              </a:rPr>
              <a:t>Б-5</a:t>
            </a:r>
            <a:r>
              <a:rPr lang="ru-RU" altLang="en-GB">
                <a:solidFill>
                  <a:schemeClr val="dk1"/>
                </a:solidFill>
              </a:rPr>
              <a:t> </a:t>
            </a:r>
            <a:br>
              <a:rPr lang="ru-RU" altLang="en-GB">
                <a:solidFill>
                  <a:schemeClr val="dk1"/>
                </a:solidFill>
              </a:rPr>
            </a:br>
            <a:r>
              <a:rPr lang="ru-RU" altLang="en-GB">
                <a:solidFill>
                  <a:schemeClr val="dk1"/>
                </a:solidFill>
              </a:rPr>
              <a:t>Диагностический блок</a:t>
            </a:r>
          </a:p>
        </p:txBody>
      </p:sp>
      <p:sp>
        <p:nvSpPr>
          <p:cNvPr id="1142" name="Google Shape;1142;p55"/>
          <p:cNvSpPr txBox="1">
            <a:spLocks noGrp="1"/>
          </p:cNvSpPr>
          <p:nvPr>
            <p:ph type="subTitle" idx="3"/>
          </p:nvPr>
        </p:nvSpPr>
        <p:spPr>
          <a:xfrm>
            <a:off x="4715510" y="2787650"/>
            <a:ext cx="4718050" cy="8172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/>
              <a:t>(</a:t>
            </a:r>
            <a:r>
              <a:rPr lang="ru-RU" altLang="en-US"/>
              <a:t>а</a:t>
            </a:r>
            <a:r>
              <a:rPr lang="en-US" altLang="en-US"/>
              <a:t>ддиктивное</a:t>
            </a:r>
            <a:r>
              <a:rPr lang="ru-RU" altLang="en-US"/>
              <a:t> </a:t>
            </a:r>
            <a:r>
              <a:rPr lang="en-US" altLang="en-US"/>
              <a:t>и</a:t>
            </a:r>
            <a:r>
              <a:rPr lang="en-US" altLang="ru-RU"/>
              <a:t> (</a:t>
            </a:r>
            <a:r>
              <a:rPr lang="en-US" altLang="en-US"/>
              <a:t>или</a:t>
            </a:r>
            <a:r>
              <a:rPr lang="en-US" altLang="ru-RU"/>
              <a:t>)</a:t>
            </a:r>
            <a:r>
              <a:rPr lang="ru-RU" altLang="en-US"/>
              <a:t> </a:t>
            </a:r>
            <a:r>
              <a:rPr lang="en-US" altLang="en-US"/>
              <a:t>маргинальное</a:t>
            </a:r>
            <a:r>
              <a:rPr lang="ru-RU" altLang="en-US"/>
              <a:t> </a:t>
            </a:r>
            <a:r>
              <a:rPr lang="en-US" altLang="en-US"/>
              <a:t>поведение</a:t>
            </a:r>
            <a:r>
              <a:rPr lang="en-US" altLang="ru-RU"/>
              <a:t> </a:t>
            </a:r>
            <a:r>
              <a:rPr lang="ru-RU" altLang="en-US"/>
              <a:t>/ деликвентное поведение)</a:t>
            </a:r>
          </a:p>
        </p:txBody>
      </p:sp>
      <p:grpSp>
        <p:nvGrpSpPr>
          <p:cNvPr id="1145" name="Google Shape;1145;p55"/>
          <p:cNvGrpSpPr/>
          <p:nvPr/>
        </p:nvGrpSpPr>
        <p:grpSpPr>
          <a:xfrm>
            <a:off x="1317784" y="545107"/>
            <a:ext cx="2698623" cy="4212949"/>
            <a:chOff x="1213483" y="885845"/>
            <a:chExt cx="2453517" cy="3830302"/>
          </a:xfrm>
        </p:grpSpPr>
        <p:sp>
          <p:nvSpPr>
            <p:cNvPr id="1146" name="Google Shape;1146;p55"/>
            <p:cNvSpPr/>
            <p:nvPr/>
          </p:nvSpPr>
          <p:spPr>
            <a:xfrm>
              <a:off x="1332945" y="2271920"/>
              <a:ext cx="2187358" cy="2444226"/>
            </a:xfrm>
            <a:custGeom>
              <a:avLst/>
              <a:gdLst/>
              <a:ahLst/>
              <a:cxnLst/>
              <a:rect l="l" t="t" r="r" b="b"/>
              <a:pathLst>
                <a:path w="25853" h="28889" extrusionOk="0">
                  <a:moveTo>
                    <a:pt x="10871" y="0"/>
                  </a:moveTo>
                  <a:lnTo>
                    <a:pt x="9593" y="139"/>
                  </a:lnTo>
                  <a:cubicBezTo>
                    <a:pt x="9593" y="139"/>
                    <a:pt x="4531" y="240"/>
                    <a:pt x="4139" y="582"/>
                  </a:cubicBezTo>
                  <a:cubicBezTo>
                    <a:pt x="3746" y="936"/>
                    <a:pt x="2064" y="20196"/>
                    <a:pt x="1633" y="22056"/>
                  </a:cubicBezTo>
                  <a:cubicBezTo>
                    <a:pt x="1190" y="23928"/>
                    <a:pt x="1" y="26282"/>
                    <a:pt x="444" y="26927"/>
                  </a:cubicBezTo>
                  <a:cubicBezTo>
                    <a:pt x="887" y="27560"/>
                    <a:pt x="8011" y="28889"/>
                    <a:pt x="12187" y="28889"/>
                  </a:cubicBezTo>
                  <a:cubicBezTo>
                    <a:pt x="16375" y="28889"/>
                    <a:pt x="20639" y="27218"/>
                    <a:pt x="21475" y="26282"/>
                  </a:cubicBezTo>
                  <a:cubicBezTo>
                    <a:pt x="22310" y="25346"/>
                    <a:pt x="21879" y="24118"/>
                    <a:pt x="21728" y="23536"/>
                  </a:cubicBezTo>
                  <a:cubicBezTo>
                    <a:pt x="21576" y="22941"/>
                    <a:pt x="20791" y="18918"/>
                    <a:pt x="20842" y="18766"/>
                  </a:cubicBezTo>
                  <a:cubicBezTo>
                    <a:pt x="20892" y="18626"/>
                    <a:pt x="22310" y="13755"/>
                    <a:pt x="22310" y="13755"/>
                  </a:cubicBezTo>
                  <a:cubicBezTo>
                    <a:pt x="22310" y="13755"/>
                    <a:pt x="25853" y="5795"/>
                    <a:pt x="25359" y="4960"/>
                  </a:cubicBezTo>
                  <a:cubicBezTo>
                    <a:pt x="24866" y="4125"/>
                    <a:pt x="19905" y="1417"/>
                    <a:pt x="19905" y="1417"/>
                  </a:cubicBezTo>
                  <a:lnTo>
                    <a:pt x="1087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5"/>
            <p:cNvSpPr/>
            <p:nvPr/>
          </p:nvSpPr>
          <p:spPr>
            <a:xfrm>
              <a:off x="1470004" y="3995314"/>
              <a:ext cx="405862" cy="150178"/>
            </a:xfrm>
            <a:custGeom>
              <a:avLst/>
              <a:gdLst/>
              <a:ahLst/>
              <a:cxnLst/>
              <a:rect l="l" t="t" r="r" b="b"/>
              <a:pathLst>
                <a:path w="4797" h="1775" extrusionOk="0">
                  <a:moveTo>
                    <a:pt x="2430" y="0"/>
                  </a:moveTo>
                  <a:cubicBezTo>
                    <a:pt x="1629" y="0"/>
                    <a:pt x="317" y="458"/>
                    <a:pt x="317" y="458"/>
                  </a:cubicBezTo>
                  <a:lnTo>
                    <a:pt x="1" y="1686"/>
                  </a:lnTo>
                  <a:cubicBezTo>
                    <a:pt x="1" y="1686"/>
                    <a:pt x="1195" y="1449"/>
                    <a:pt x="2330" y="1449"/>
                  </a:cubicBezTo>
                  <a:cubicBezTo>
                    <a:pt x="2453" y="1449"/>
                    <a:pt x="2576" y="1452"/>
                    <a:pt x="2696" y="1458"/>
                  </a:cubicBezTo>
                  <a:cubicBezTo>
                    <a:pt x="3911" y="1521"/>
                    <a:pt x="4796" y="1774"/>
                    <a:pt x="4796" y="1774"/>
                  </a:cubicBezTo>
                  <a:cubicBezTo>
                    <a:pt x="4796" y="1774"/>
                    <a:pt x="3417" y="142"/>
                    <a:pt x="2658" y="15"/>
                  </a:cubicBezTo>
                  <a:cubicBezTo>
                    <a:pt x="2589" y="5"/>
                    <a:pt x="2512" y="0"/>
                    <a:pt x="2430" y="0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5"/>
            <p:cNvSpPr/>
            <p:nvPr/>
          </p:nvSpPr>
          <p:spPr>
            <a:xfrm>
              <a:off x="2123068" y="1988157"/>
              <a:ext cx="742008" cy="532181"/>
            </a:xfrm>
            <a:custGeom>
              <a:avLst/>
              <a:gdLst/>
              <a:ahLst/>
              <a:cxnLst/>
              <a:rect l="l" t="t" r="r" b="b"/>
              <a:pathLst>
                <a:path w="8770" h="6290" extrusionOk="0">
                  <a:moveTo>
                    <a:pt x="4379" y="1"/>
                  </a:moveTo>
                  <a:cubicBezTo>
                    <a:pt x="1962" y="1"/>
                    <a:pt x="0" y="1405"/>
                    <a:pt x="0" y="3152"/>
                  </a:cubicBezTo>
                  <a:cubicBezTo>
                    <a:pt x="0" y="4885"/>
                    <a:pt x="1962" y="6290"/>
                    <a:pt x="4379" y="6290"/>
                  </a:cubicBezTo>
                  <a:cubicBezTo>
                    <a:pt x="6808" y="6290"/>
                    <a:pt x="8770" y="4885"/>
                    <a:pt x="8770" y="3152"/>
                  </a:cubicBezTo>
                  <a:cubicBezTo>
                    <a:pt x="8770" y="1405"/>
                    <a:pt x="6808" y="1"/>
                    <a:pt x="4379" y="1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5"/>
            <p:cNvSpPr/>
            <p:nvPr/>
          </p:nvSpPr>
          <p:spPr>
            <a:xfrm>
              <a:off x="2387457" y="3155107"/>
              <a:ext cx="57956" cy="35451"/>
            </a:xfrm>
            <a:custGeom>
              <a:avLst/>
              <a:gdLst/>
              <a:ahLst/>
              <a:cxnLst/>
              <a:rect l="l" t="t" r="r" b="b"/>
              <a:pathLst>
                <a:path w="685" h="419" fill="none" extrusionOk="0">
                  <a:moveTo>
                    <a:pt x="1" y="418"/>
                  </a:moveTo>
                  <a:cubicBezTo>
                    <a:pt x="241" y="254"/>
                    <a:pt x="469" y="102"/>
                    <a:pt x="6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5"/>
            <p:cNvSpPr/>
            <p:nvPr/>
          </p:nvSpPr>
          <p:spPr>
            <a:xfrm>
              <a:off x="2064183" y="3224652"/>
              <a:ext cx="278443" cy="289188"/>
            </a:xfrm>
            <a:custGeom>
              <a:avLst/>
              <a:gdLst/>
              <a:ahLst/>
              <a:cxnLst/>
              <a:rect l="l" t="t" r="r" b="b"/>
              <a:pathLst>
                <a:path w="3291" h="3418" fill="none" extrusionOk="0">
                  <a:moveTo>
                    <a:pt x="1" y="3417"/>
                  </a:moveTo>
                  <a:cubicBezTo>
                    <a:pt x="1" y="3417"/>
                    <a:pt x="1721" y="1304"/>
                    <a:pt x="329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5"/>
            <p:cNvSpPr/>
            <p:nvPr/>
          </p:nvSpPr>
          <p:spPr>
            <a:xfrm>
              <a:off x="2083473" y="3205447"/>
              <a:ext cx="152124" cy="213126"/>
            </a:xfrm>
            <a:custGeom>
              <a:avLst/>
              <a:gdLst/>
              <a:ahLst/>
              <a:cxnLst/>
              <a:rect l="l" t="t" r="r" b="b"/>
              <a:pathLst>
                <a:path w="1798" h="2519" fill="none" extrusionOk="0">
                  <a:moveTo>
                    <a:pt x="1797" y="0"/>
                  </a:moveTo>
                  <a:cubicBezTo>
                    <a:pt x="1797" y="0"/>
                    <a:pt x="355" y="1835"/>
                    <a:pt x="0" y="251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5"/>
            <p:cNvSpPr/>
            <p:nvPr/>
          </p:nvSpPr>
          <p:spPr>
            <a:xfrm>
              <a:off x="2270787" y="2744014"/>
              <a:ext cx="21490" cy="26821"/>
            </a:xfrm>
            <a:custGeom>
              <a:avLst/>
              <a:gdLst/>
              <a:ahLst/>
              <a:cxnLst/>
              <a:rect l="l" t="t" r="r" b="b"/>
              <a:pathLst>
                <a:path w="254" h="317" fill="none" extrusionOk="0">
                  <a:moveTo>
                    <a:pt x="1" y="0"/>
                  </a:moveTo>
                  <a:cubicBezTo>
                    <a:pt x="89" y="127"/>
                    <a:pt x="178" y="228"/>
                    <a:pt x="254" y="31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5"/>
            <p:cNvSpPr/>
            <p:nvPr/>
          </p:nvSpPr>
          <p:spPr>
            <a:xfrm>
              <a:off x="2102762" y="2435715"/>
              <a:ext cx="151024" cy="284789"/>
            </a:xfrm>
            <a:custGeom>
              <a:avLst/>
              <a:gdLst/>
              <a:ahLst/>
              <a:cxnLst/>
              <a:rect l="l" t="t" r="r" b="b"/>
              <a:pathLst>
                <a:path w="1785" h="3366" fill="none" extrusionOk="0">
                  <a:moveTo>
                    <a:pt x="0" y="0"/>
                  </a:moveTo>
                  <a:cubicBezTo>
                    <a:pt x="0" y="0"/>
                    <a:pt x="949" y="2126"/>
                    <a:pt x="1784" y="336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5"/>
            <p:cNvSpPr/>
            <p:nvPr/>
          </p:nvSpPr>
          <p:spPr>
            <a:xfrm>
              <a:off x="2059868" y="2420655"/>
              <a:ext cx="102883" cy="278443"/>
            </a:xfrm>
            <a:custGeom>
              <a:avLst/>
              <a:gdLst/>
              <a:ahLst/>
              <a:cxnLst/>
              <a:rect l="l" t="t" r="r" b="b"/>
              <a:pathLst>
                <a:path w="1216" h="3291" fill="none" extrusionOk="0">
                  <a:moveTo>
                    <a:pt x="1" y="1"/>
                  </a:moveTo>
                  <a:cubicBezTo>
                    <a:pt x="1" y="1"/>
                    <a:pt x="861" y="2747"/>
                    <a:pt x="1216" y="32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5"/>
            <p:cNvSpPr/>
            <p:nvPr/>
          </p:nvSpPr>
          <p:spPr>
            <a:xfrm>
              <a:off x="1944298" y="3146562"/>
              <a:ext cx="11845" cy="55756"/>
            </a:xfrm>
            <a:custGeom>
              <a:avLst/>
              <a:gdLst/>
              <a:ahLst/>
              <a:cxnLst/>
              <a:rect l="l" t="t" r="r" b="b"/>
              <a:pathLst>
                <a:path w="140" h="659" fill="none" extrusionOk="0">
                  <a:moveTo>
                    <a:pt x="0" y="0"/>
                  </a:moveTo>
                  <a:cubicBezTo>
                    <a:pt x="38" y="266"/>
                    <a:pt x="89" y="494"/>
                    <a:pt x="139" y="65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5"/>
            <p:cNvSpPr/>
            <p:nvPr/>
          </p:nvSpPr>
          <p:spPr>
            <a:xfrm>
              <a:off x="1899288" y="2669054"/>
              <a:ext cx="40781" cy="448674"/>
            </a:xfrm>
            <a:custGeom>
              <a:avLst/>
              <a:gdLst/>
              <a:ahLst/>
              <a:cxnLst/>
              <a:rect l="l" t="t" r="r" b="b"/>
              <a:pathLst>
                <a:path w="482" h="5303" fill="none" extrusionOk="0">
                  <a:moveTo>
                    <a:pt x="1" y="1"/>
                  </a:moveTo>
                  <a:cubicBezTo>
                    <a:pt x="1" y="1"/>
                    <a:pt x="203" y="3354"/>
                    <a:pt x="482" y="530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5"/>
            <p:cNvSpPr/>
            <p:nvPr/>
          </p:nvSpPr>
          <p:spPr>
            <a:xfrm>
              <a:off x="1662734" y="4524346"/>
              <a:ext cx="321255" cy="161770"/>
            </a:xfrm>
            <a:custGeom>
              <a:avLst/>
              <a:gdLst/>
              <a:ahLst/>
              <a:cxnLst/>
              <a:rect l="l" t="t" r="r" b="b"/>
              <a:pathLst>
                <a:path w="3797" h="1912" fill="none" extrusionOk="0">
                  <a:moveTo>
                    <a:pt x="0" y="1"/>
                  </a:moveTo>
                  <a:cubicBezTo>
                    <a:pt x="772" y="570"/>
                    <a:pt x="2215" y="1507"/>
                    <a:pt x="3796" y="191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5"/>
            <p:cNvSpPr/>
            <p:nvPr/>
          </p:nvSpPr>
          <p:spPr>
            <a:xfrm>
              <a:off x="1613494" y="4485851"/>
              <a:ext cx="30036" cy="23605"/>
            </a:xfrm>
            <a:custGeom>
              <a:avLst/>
              <a:gdLst/>
              <a:ahLst/>
              <a:cxnLst/>
              <a:rect l="l" t="t" r="r" b="b"/>
              <a:pathLst>
                <a:path w="355" h="279" fill="none" extrusionOk="0">
                  <a:moveTo>
                    <a:pt x="0" y="0"/>
                  </a:moveTo>
                  <a:cubicBezTo>
                    <a:pt x="0" y="0"/>
                    <a:pt x="127" y="101"/>
                    <a:pt x="355" y="27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5"/>
            <p:cNvSpPr/>
            <p:nvPr/>
          </p:nvSpPr>
          <p:spPr>
            <a:xfrm>
              <a:off x="1312640" y="3790656"/>
              <a:ext cx="492585" cy="310002"/>
            </a:xfrm>
            <a:custGeom>
              <a:avLst/>
              <a:gdLst/>
              <a:ahLst/>
              <a:cxnLst/>
              <a:rect l="l" t="t" r="r" b="b"/>
              <a:pathLst>
                <a:path w="5822" h="3664" extrusionOk="0">
                  <a:moveTo>
                    <a:pt x="1426" y="1"/>
                  </a:moveTo>
                  <a:cubicBezTo>
                    <a:pt x="1348" y="1"/>
                    <a:pt x="1281" y="6"/>
                    <a:pt x="1228" y="17"/>
                  </a:cubicBezTo>
                  <a:cubicBezTo>
                    <a:pt x="696" y="144"/>
                    <a:pt x="671" y="713"/>
                    <a:pt x="671" y="713"/>
                  </a:cubicBezTo>
                  <a:lnTo>
                    <a:pt x="671" y="726"/>
                  </a:lnTo>
                  <a:cubicBezTo>
                    <a:pt x="671" y="726"/>
                    <a:pt x="279" y="1814"/>
                    <a:pt x="140" y="2118"/>
                  </a:cubicBezTo>
                  <a:cubicBezTo>
                    <a:pt x="0" y="2434"/>
                    <a:pt x="89" y="2827"/>
                    <a:pt x="292" y="2991"/>
                  </a:cubicBezTo>
                  <a:cubicBezTo>
                    <a:pt x="481" y="3156"/>
                    <a:pt x="861" y="3573"/>
                    <a:pt x="1253" y="3636"/>
                  </a:cubicBezTo>
                  <a:cubicBezTo>
                    <a:pt x="1346" y="3655"/>
                    <a:pt x="1424" y="3664"/>
                    <a:pt x="1489" y="3664"/>
                  </a:cubicBezTo>
                  <a:cubicBezTo>
                    <a:pt x="1690" y="3664"/>
                    <a:pt x="1772" y="3580"/>
                    <a:pt x="1810" y="3447"/>
                  </a:cubicBezTo>
                  <a:lnTo>
                    <a:pt x="1861" y="3282"/>
                  </a:lnTo>
                  <a:cubicBezTo>
                    <a:pt x="1861" y="3282"/>
                    <a:pt x="2530" y="3578"/>
                    <a:pt x="3051" y="3578"/>
                  </a:cubicBezTo>
                  <a:cubicBezTo>
                    <a:pt x="3090" y="3578"/>
                    <a:pt x="3127" y="3577"/>
                    <a:pt x="3164" y="3573"/>
                  </a:cubicBezTo>
                  <a:cubicBezTo>
                    <a:pt x="3695" y="3523"/>
                    <a:pt x="4202" y="3181"/>
                    <a:pt x="4202" y="3181"/>
                  </a:cubicBezTo>
                  <a:lnTo>
                    <a:pt x="4999" y="3282"/>
                  </a:lnTo>
                  <a:lnTo>
                    <a:pt x="5821" y="1080"/>
                  </a:lnTo>
                  <a:cubicBezTo>
                    <a:pt x="5821" y="1080"/>
                    <a:pt x="4607" y="701"/>
                    <a:pt x="4151" y="549"/>
                  </a:cubicBezTo>
                  <a:cubicBezTo>
                    <a:pt x="3741" y="424"/>
                    <a:pt x="2131" y="1"/>
                    <a:pt x="142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5"/>
            <p:cNvSpPr/>
            <p:nvPr/>
          </p:nvSpPr>
          <p:spPr>
            <a:xfrm>
              <a:off x="1391830" y="4050138"/>
              <a:ext cx="77162" cy="18275"/>
            </a:xfrm>
            <a:custGeom>
              <a:avLst/>
              <a:gdLst/>
              <a:ahLst/>
              <a:cxnLst/>
              <a:rect l="l" t="t" r="r" b="b"/>
              <a:pathLst>
                <a:path w="912" h="216" fill="none" extrusionOk="0">
                  <a:moveTo>
                    <a:pt x="912" y="215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5"/>
            <p:cNvSpPr/>
            <p:nvPr/>
          </p:nvSpPr>
          <p:spPr>
            <a:xfrm>
              <a:off x="1702329" y="3860962"/>
              <a:ext cx="264229" cy="243162"/>
            </a:xfrm>
            <a:custGeom>
              <a:avLst/>
              <a:gdLst/>
              <a:ahLst/>
              <a:cxnLst/>
              <a:rect l="l" t="t" r="r" b="b"/>
              <a:pathLst>
                <a:path w="3123" h="2874" extrusionOk="0">
                  <a:moveTo>
                    <a:pt x="2003" y="0"/>
                  </a:moveTo>
                  <a:cubicBezTo>
                    <a:pt x="1640" y="0"/>
                    <a:pt x="1264" y="68"/>
                    <a:pt x="1038" y="300"/>
                  </a:cubicBezTo>
                  <a:cubicBezTo>
                    <a:pt x="1038" y="300"/>
                    <a:pt x="89" y="1515"/>
                    <a:pt x="51" y="2110"/>
                  </a:cubicBezTo>
                  <a:cubicBezTo>
                    <a:pt x="1" y="2692"/>
                    <a:pt x="494" y="2730"/>
                    <a:pt x="899" y="2869"/>
                  </a:cubicBezTo>
                  <a:cubicBezTo>
                    <a:pt x="909" y="2872"/>
                    <a:pt x="919" y="2874"/>
                    <a:pt x="930" y="2874"/>
                  </a:cubicBezTo>
                  <a:cubicBezTo>
                    <a:pt x="1390" y="2874"/>
                    <a:pt x="3123" y="173"/>
                    <a:pt x="2999" y="136"/>
                  </a:cubicBezTo>
                  <a:cubicBezTo>
                    <a:pt x="2921" y="114"/>
                    <a:pt x="2472" y="0"/>
                    <a:pt x="2003" y="0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5"/>
            <p:cNvSpPr/>
            <p:nvPr/>
          </p:nvSpPr>
          <p:spPr>
            <a:xfrm>
              <a:off x="1699114" y="2468203"/>
              <a:ext cx="1967886" cy="1895123"/>
            </a:xfrm>
            <a:custGeom>
              <a:avLst/>
              <a:gdLst/>
              <a:ahLst/>
              <a:cxnLst/>
              <a:rect l="l" t="t" r="r" b="b"/>
              <a:pathLst>
                <a:path w="23259" h="22399" extrusionOk="0">
                  <a:moveTo>
                    <a:pt x="16581" y="1"/>
                  </a:moveTo>
                  <a:cubicBezTo>
                    <a:pt x="16379" y="1"/>
                    <a:pt x="16228" y="9"/>
                    <a:pt x="16147" y="21"/>
                  </a:cubicBezTo>
                  <a:lnTo>
                    <a:pt x="15653" y="4703"/>
                  </a:lnTo>
                  <a:cubicBezTo>
                    <a:pt x="15653" y="4703"/>
                    <a:pt x="12186" y="11321"/>
                    <a:pt x="11566" y="12941"/>
                  </a:cubicBezTo>
                  <a:cubicBezTo>
                    <a:pt x="10934" y="14560"/>
                    <a:pt x="10794" y="15054"/>
                    <a:pt x="10794" y="15054"/>
                  </a:cubicBezTo>
                  <a:lnTo>
                    <a:pt x="10567" y="16408"/>
                  </a:lnTo>
                  <a:cubicBezTo>
                    <a:pt x="10567" y="16408"/>
                    <a:pt x="9568" y="16401"/>
                    <a:pt x="8270" y="16401"/>
                  </a:cubicBezTo>
                  <a:cubicBezTo>
                    <a:pt x="5999" y="16401"/>
                    <a:pt x="2814" y="16422"/>
                    <a:pt x="2468" y="16534"/>
                  </a:cubicBezTo>
                  <a:cubicBezTo>
                    <a:pt x="1937" y="16724"/>
                    <a:pt x="1" y="18559"/>
                    <a:pt x="937" y="19331"/>
                  </a:cubicBezTo>
                  <a:cubicBezTo>
                    <a:pt x="1886" y="20090"/>
                    <a:pt x="4898" y="20773"/>
                    <a:pt x="8099" y="21621"/>
                  </a:cubicBezTo>
                  <a:cubicBezTo>
                    <a:pt x="9885" y="22103"/>
                    <a:pt x="11404" y="22398"/>
                    <a:pt x="12492" y="22398"/>
                  </a:cubicBezTo>
                  <a:cubicBezTo>
                    <a:pt x="13346" y="22398"/>
                    <a:pt x="13933" y="22216"/>
                    <a:pt x="14173" y="21798"/>
                  </a:cubicBezTo>
                  <a:cubicBezTo>
                    <a:pt x="14717" y="20862"/>
                    <a:pt x="19488" y="11814"/>
                    <a:pt x="20386" y="8752"/>
                  </a:cubicBezTo>
                  <a:cubicBezTo>
                    <a:pt x="21284" y="5690"/>
                    <a:pt x="23258" y="3577"/>
                    <a:pt x="22132" y="1830"/>
                  </a:cubicBezTo>
                  <a:cubicBezTo>
                    <a:pt x="21171" y="313"/>
                    <a:pt x="17855" y="1"/>
                    <a:pt x="1658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5"/>
            <p:cNvSpPr/>
            <p:nvPr/>
          </p:nvSpPr>
          <p:spPr>
            <a:xfrm>
              <a:off x="1699114" y="2462450"/>
              <a:ext cx="1967886" cy="1930405"/>
            </a:xfrm>
            <a:custGeom>
              <a:avLst/>
              <a:gdLst/>
              <a:ahLst/>
              <a:cxnLst/>
              <a:rect l="l" t="t" r="r" b="b"/>
              <a:pathLst>
                <a:path w="23259" h="22816" fill="none" extrusionOk="0">
                  <a:moveTo>
                    <a:pt x="15653" y="4771"/>
                  </a:moveTo>
                  <a:cubicBezTo>
                    <a:pt x="15653" y="4771"/>
                    <a:pt x="12186" y="11389"/>
                    <a:pt x="11566" y="13009"/>
                  </a:cubicBezTo>
                  <a:cubicBezTo>
                    <a:pt x="10934" y="14628"/>
                    <a:pt x="10794" y="15122"/>
                    <a:pt x="10794" y="15122"/>
                  </a:cubicBezTo>
                  <a:lnTo>
                    <a:pt x="10567" y="16476"/>
                  </a:lnTo>
                  <a:cubicBezTo>
                    <a:pt x="10567" y="16476"/>
                    <a:pt x="3012" y="16425"/>
                    <a:pt x="2468" y="16602"/>
                  </a:cubicBezTo>
                  <a:cubicBezTo>
                    <a:pt x="1937" y="16792"/>
                    <a:pt x="1" y="18627"/>
                    <a:pt x="937" y="19399"/>
                  </a:cubicBezTo>
                  <a:cubicBezTo>
                    <a:pt x="1886" y="20158"/>
                    <a:pt x="4898" y="20841"/>
                    <a:pt x="8099" y="21689"/>
                  </a:cubicBezTo>
                  <a:cubicBezTo>
                    <a:pt x="11288" y="22550"/>
                    <a:pt x="13629" y="22815"/>
                    <a:pt x="14173" y="21866"/>
                  </a:cubicBezTo>
                  <a:cubicBezTo>
                    <a:pt x="14717" y="20930"/>
                    <a:pt x="19488" y="11882"/>
                    <a:pt x="20386" y="8820"/>
                  </a:cubicBezTo>
                  <a:cubicBezTo>
                    <a:pt x="21284" y="5758"/>
                    <a:pt x="23258" y="3645"/>
                    <a:pt x="22132" y="1898"/>
                  </a:cubicBezTo>
                  <a:cubicBezTo>
                    <a:pt x="21019" y="140"/>
                    <a:pt x="16742" y="0"/>
                    <a:pt x="16147" y="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5"/>
            <p:cNvSpPr/>
            <p:nvPr/>
          </p:nvSpPr>
          <p:spPr>
            <a:xfrm>
              <a:off x="3017000" y="3136917"/>
              <a:ext cx="358736" cy="238847"/>
            </a:xfrm>
            <a:custGeom>
              <a:avLst/>
              <a:gdLst/>
              <a:ahLst/>
              <a:cxnLst/>
              <a:rect l="l" t="t" r="r" b="b"/>
              <a:pathLst>
                <a:path w="4240" h="2823" fill="none" extrusionOk="0">
                  <a:moveTo>
                    <a:pt x="4240" y="0"/>
                  </a:moveTo>
                  <a:cubicBezTo>
                    <a:pt x="3164" y="873"/>
                    <a:pt x="1329" y="2291"/>
                    <a:pt x="0" y="282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5"/>
            <p:cNvSpPr/>
            <p:nvPr/>
          </p:nvSpPr>
          <p:spPr>
            <a:xfrm>
              <a:off x="3407789" y="3069487"/>
              <a:ext cx="47126" cy="39681"/>
            </a:xfrm>
            <a:custGeom>
              <a:avLst/>
              <a:gdLst/>
              <a:ahLst/>
              <a:cxnLst/>
              <a:rect l="l" t="t" r="r" b="b"/>
              <a:pathLst>
                <a:path w="557" h="469" fill="none" extrusionOk="0">
                  <a:moveTo>
                    <a:pt x="557" y="0"/>
                  </a:moveTo>
                  <a:cubicBezTo>
                    <a:pt x="557" y="0"/>
                    <a:pt x="354" y="190"/>
                    <a:pt x="0" y="46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5"/>
            <p:cNvSpPr/>
            <p:nvPr/>
          </p:nvSpPr>
          <p:spPr>
            <a:xfrm>
              <a:off x="2969875" y="3328546"/>
              <a:ext cx="202466" cy="91038"/>
            </a:xfrm>
            <a:custGeom>
              <a:avLst/>
              <a:gdLst/>
              <a:ahLst/>
              <a:cxnLst/>
              <a:rect l="l" t="t" r="r" b="b"/>
              <a:pathLst>
                <a:path w="2393" h="1076" fill="none" extrusionOk="0">
                  <a:moveTo>
                    <a:pt x="2392" y="0"/>
                  </a:moveTo>
                  <a:cubicBezTo>
                    <a:pt x="2392" y="0"/>
                    <a:pt x="988" y="709"/>
                    <a:pt x="1" y="10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5"/>
            <p:cNvSpPr/>
            <p:nvPr/>
          </p:nvSpPr>
          <p:spPr>
            <a:xfrm>
              <a:off x="2582386" y="4181783"/>
              <a:ext cx="25721" cy="32235"/>
            </a:xfrm>
            <a:custGeom>
              <a:avLst/>
              <a:gdLst/>
              <a:ahLst/>
              <a:cxnLst/>
              <a:rect l="l" t="t" r="r" b="b"/>
              <a:pathLst>
                <a:path w="304" h="381" fill="none" extrusionOk="0">
                  <a:moveTo>
                    <a:pt x="0" y="0"/>
                  </a:moveTo>
                  <a:cubicBezTo>
                    <a:pt x="101" y="152"/>
                    <a:pt x="202" y="279"/>
                    <a:pt x="304" y="38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5"/>
            <p:cNvSpPr/>
            <p:nvPr/>
          </p:nvSpPr>
          <p:spPr>
            <a:xfrm>
              <a:off x="2487037" y="3911979"/>
              <a:ext cx="68617" cy="220656"/>
            </a:xfrm>
            <a:custGeom>
              <a:avLst/>
              <a:gdLst/>
              <a:ahLst/>
              <a:cxnLst/>
              <a:rect l="l" t="t" r="r" b="b"/>
              <a:pathLst>
                <a:path w="811" h="2608" fill="none" extrusionOk="0">
                  <a:moveTo>
                    <a:pt x="1" y="1"/>
                  </a:moveTo>
                  <a:cubicBezTo>
                    <a:pt x="1" y="1"/>
                    <a:pt x="305" y="1507"/>
                    <a:pt x="811" y="260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5"/>
            <p:cNvSpPr/>
            <p:nvPr/>
          </p:nvSpPr>
          <p:spPr>
            <a:xfrm>
              <a:off x="2393887" y="3962319"/>
              <a:ext cx="17260" cy="178860"/>
            </a:xfrm>
            <a:custGeom>
              <a:avLst/>
              <a:gdLst/>
              <a:ahLst/>
              <a:cxnLst/>
              <a:rect l="l" t="t" r="r" b="b"/>
              <a:pathLst>
                <a:path w="204" h="2114" fill="none" extrusionOk="0">
                  <a:moveTo>
                    <a:pt x="1" y="0"/>
                  </a:moveTo>
                  <a:cubicBezTo>
                    <a:pt x="1" y="0"/>
                    <a:pt x="26" y="1709"/>
                    <a:pt x="203" y="211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5"/>
            <p:cNvSpPr/>
            <p:nvPr/>
          </p:nvSpPr>
          <p:spPr>
            <a:xfrm>
              <a:off x="2642286" y="3930169"/>
              <a:ext cx="421938" cy="156439"/>
            </a:xfrm>
            <a:custGeom>
              <a:avLst/>
              <a:gdLst/>
              <a:ahLst/>
              <a:cxnLst/>
              <a:rect l="l" t="t" r="r" b="b"/>
              <a:pathLst>
                <a:path w="4987" h="1849" extrusionOk="0">
                  <a:moveTo>
                    <a:pt x="1" y="1"/>
                  </a:moveTo>
                  <a:lnTo>
                    <a:pt x="4467" y="1848"/>
                  </a:lnTo>
                  <a:lnTo>
                    <a:pt x="4986" y="11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5"/>
            <p:cNvSpPr/>
            <p:nvPr/>
          </p:nvSpPr>
          <p:spPr>
            <a:xfrm>
              <a:off x="2547021" y="3478381"/>
              <a:ext cx="795564" cy="563824"/>
            </a:xfrm>
            <a:custGeom>
              <a:avLst/>
              <a:gdLst/>
              <a:ahLst/>
              <a:cxnLst/>
              <a:rect l="l" t="t" r="r" b="b"/>
              <a:pathLst>
                <a:path w="9403" h="6664" extrusionOk="0">
                  <a:moveTo>
                    <a:pt x="8278" y="0"/>
                  </a:moveTo>
                  <a:cubicBezTo>
                    <a:pt x="7914" y="0"/>
                    <a:pt x="7447" y="570"/>
                    <a:pt x="7125" y="570"/>
                  </a:cubicBezTo>
                  <a:cubicBezTo>
                    <a:pt x="6824" y="570"/>
                    <a:pt x="5629" y="297"/>
                    <a:pt x="5191" y="297"/>
                  </a:cubicBezTo>
                  <a:cubicBezTo>
                    <a:pt x="5149" y="297"/>
                    <a:pt x="5114" y="299"/>
                    <a:pt x="5087" y="305"/>
                  </a:cubicBezTo>
                  <a:cubicBezTo>
                    <a:pt x="4784" y="368"/>
                    <a:pt x="3797" y="1266"/>
                    <a:pt x="3468" y="1595"/>
                  </a:cubicBezTo>
                  <a:cubicBezTo>
                    <a:pt x="3139" y="1924"/>
                    <a:pt x="507" y="2253"/>
                    <a:pt x="507" y="2253"/>
                  </a:cubicBezTo>
                  <a:lnTo>
                    <a:pt x="0" y="5164"/>
                  </a:lnTo>
                  <a:lnTo>
                    <a:pt x="1911" y="5607"/>
                  </a:lnTo>
                  <a:cubicBezTo>
                    <a:pt x="1911" y="5607"/>
                    <a:pt x="3328" y="5936"/>
                    <a:pt x="4126" y="6201"/>
                  </a:cubicBezTo>
                  <a:cubicBezTo>
                    <a:pt x="4859" y="6453"/>
                    <a:pt x="5883" y="6664"/>
                    <a:pt x="6276" y="6664"/>
                  </a:cubicBezTo>
                  <a:cubicBezTo>
                    <a:pt x="6317" y="6664"/>
                    <a:pt x="6352" y="6662"/>
                    <a:pt x="6378" y="6657"/>
                  </a:cubicBezTo>
                  <a:cubicBezTo>
                    <a:pt x="7251" y="6518"/>
                    <a:pt x="7276" y="6429"/>
                    <a:pt x="7454" y="6214"/>
                  </a:cubicBezTo>
                  <a:cubicBezTo>
                    <a:pt x="7719" y="5898"/>
                    <a:pt x="7454" y="5847"/>
                    <a:pt x="7580" y="5758"/>
                  </a:cubicBezTo>
                  <a:cubicBezTo>
                    <a:pt x="7694" y="5670"/>
                    <a:pt x="7871" y="5493"/>
                    <a:pt x="8112" y="5164"/>
                  </a:cubicBezTo>
                  <a:cubicBezTo>
                    <a:pt x="8352" y="4835"/>
                    <a:pt x="8200" y="4316"/>
                    <a:pt x="8200" y="4316"/>
                  </a:cubicBezTo>
                  <a:cubicBezTo>
                    <a:pt x="8200" y="4316"/>
                    <a:pt x="8592" y="3810"/>
                    <a:pt x="8770" y="3696"/>
                  </a:cubicBezTo>
                  <a:cubicBezTo>
                    <a:pt x="8959" y="3569"/>
                    <a:pt x="9099" y="3354"/>
                    <a:pt x="9250" y="3000"/>
                  </a:cubicBezTo>
                  <a:cubicBezTo>
                    <a:pt x="9402" y="2646"/>
                    <a:pt x="9402" y="2279"/>
                    <a:pt x="9010" y="2127"/>
                  </a:cubicBezTo>
                  <a:cubicBezTo>
                    <a:pt x="8630" y="1988"/>
                    <a:pt x="7365" y="1747"/>
                    <a:pt x="7365" y="1747"/>
                  </a:cubicBezTo>
                  <a:cubicBezTo>
                    <a:pt x="7365" y="1747"/>
                    <a:pt x="7605" y="1659"/>
                    <a:pt x="7757" y="1621"/>
                  </a:cubicBezTo>
                  <a:cubicBezTo>
                    <a:pt x="7909" y="1595"/>
                    <a:pt x="8592" y="1203"/>
                    <a:pt x="8719" y="849"/>
                  </a:cubicBezTo>
                  <a:cubicBezTo>
                    <a:pt x="8833" y="482"/>
                    <a:pt x="8656" y="39"/>
                    <a:pt x="8301" y="1"/>
                  </a:cubicBezTo>
                  <a:cubicBezTo>
                    <a:pt x="8294" y="0"/>
                    <a:pt x="8286" y="0"/>
                    <a:pt x="827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5"/>
            <p:cNvSpPr/>
            <p:nvPr/>
          </p:nvSpPr>
          <p:spPr>
            <a:xfrm>
              <a:off x="3173265" y="3726780"/>
              <a:ext cx="87907" cy="231317"/>
            </a:xfrm>
            <a:custGeom>
              <a:avLst/>
              <a:gdLst/>
              <a:ahLst/>
              <a:cxnLst/>
              <a:rect l="l" t="t" r="r" b="b"/>
              <a:pathLst>
                <a:path w="1039" h="2734" fill="none" extrusionOk="0">
                  <a:moveTo>
                    <a:pt x="1013" y="1"/>
                  </a:moveTo>
                  <a:cubicBezTo>
                    <a:pt x="1013" y="1"/>
                    <a:pt x="1039" y="671"/>
                    <a:pt x="861" y="899"/>
                  </a:cubicBezTo>
                  <a:cubicBezTo>
                    <a:pt x="697" y="1127"/>
                    <a:pt x="431" y="1279"/>
                    <a:pt x="431" y="1279"/>
                  </a:cubicBezTo>
                  <a:cubicBezTo>
                    <a:pt x="431" y="1279"/>
                    <a:pt x="520" y="1620"/>
                    <a:pt x="381" y="1937"/>
                  </a:cubicBezTo>
                  <a:lnTo>
                    <a:pt x="229" y="2253"/>
                  </a:lnTo>
                  <a:cubicBezTo>
                    <a:pt x="229" y="2253"/>
                    <a:pt x="1" y="2544"/>
                    <a:pt x="77" y="273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5"/>
            <p:cNvSpPr/>
            <p:nvPr/>
          </p:nvSpPr>
          <p:spPr>
            <a:xfrm>
              <a:off x="2434582" y="3638960"/>
              <a:ext cx="158554" cy="275313"/>
            </a:xfrm>
            <a:custGeom>
              <a:avLst/>
              <a:gdLst/>
              <a:ahLst/>
              <a:cxnLst/>
              <a:rect l="l" t="t" r="r" b="b"/>
              <a:pathLst>
                <a:path w="1874" h="3254" extrusionOk="0">
                  <a:moveTo>
                    <a:pt x="1" y="1"/>
                  </a:moveTo>
                  <a:lnTo>
                    <a:pt x="203" y="3000"/>
                  </a:lnTo>
                  <a:lnTo>
                    <a:pt x="1329" y="3253"/>
                  </a:lnTo>
                  <a:lnTo>
                    <a:pt x="1874" y="3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5"/>
            <p:cNvSpPr/>
            <p:nvPr/>
          </p:nvSpPr>
          <p:spPr>
            <a:xfrm>
              <a:off x="1213483" y="2253392"/>
              <a:ext cx="1313278" cy="1743507"/>
            </a:xfrm>
            <a:custGeom>
              <a:avLst/>
              <a:gdLst/>
              <a:ahLst/>
              <a:cxnLst/>
              <a:rect l="l" t="t" r="r" b="b"/>
              <a:pathLst>
                <a:path w="15522" h="20607" extrusionOk="0">
                  <a:moveTo>
                    <a:pt x="4911" y="1"/>
                  </a:moveTo>
                  <a:cubicBezTo>
                    <a:pt x="4549" y="1"/>
                    <a:pt x="4197" y="48"/>
                    <a:pt x="3880" y="168"/>
                  </a:cubicBezTo>
                  <a:cubicBezTo>
                    <a:pt x="2299" y="750"/>
                    <a:pt x="2210" y="4091"/>
                    <a:pt x="2160" y="4534"/>
                  </a:cubicBezTo>
                  <a:cubicBezTo>
                    <a:pt x="2109" y="4977"/>
                    <a:pt x="388" y="16138"/>
                    <a:pt x="185" y="17960"/>
                  </a:cubicBezTo>
                  <a:cubicBezTo>
                    <a:pt x="1" y="19720"/>
                    <a:pt x="8836" y="20606"/>
                    <a:pt x="11261" y="20606"/>
                  </a:cubicBezTo>
                  <a:cubicBezTo>
                    <a:pt x="11328" y="20606"/>
                    <a:pt x="11390" y="20606"/>
                    <a:pt x="11447" y="20604"/>
                  </a:cubicBezTo>
                  <a:cubicBezTo>
                    <a:pt x="13561" y="20554"/>
                    <a:pt x="14484" y="19921"/>
                    <a:pt x="14636" y="19377"/>
                  </a:cubicBezTo>
                  <a:cubicBezTo>
                    <a:pt x="14788" y="18833"/>
                    <a:pt x="15522" y="16580"/>
                    <a:pt x="15029" y="16289"/>
                  </a:cubicBezTo>
                  <a:cubicBezTo>
                    <a:pt x="14535" y="15986"/>
                    <a:pt x="5741" y="14126"/>
                    <a:pt x="5741" y="14126"/>
                  </a:cubicBezTo>
                  <a:lnTo>
                    <a:pt x="5247" y="13531"/>
                  </a:lnTo>
                  <a:cubicBezTo>
                    <a:pt x="5247" y="13531"/>
                    <a:pt x="6335" y="7039"/>
                    <a:pt x="6525" y="6014"/>
                  </a:cubicBezTo>
                  <a:lnTo>
                    <a:pt x="7904" y="750"/>
                  </a:lnTo>
                  <a:cubicBezTo>
                    <a:pt x="7904" y="750"/>
                    <a:pt x="6340" y="1"/>
                    <a:pt x="491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5"/>
            <p:cNvSpPr/>
            <p:nvPr/>
          </p:nvSpPr>
          <p:spPr>
            <a:xfrm>
              <a:off x="1420764" y="3471951"/>
              <a:ext cx="27920" cy="14045"/>
            </a:xfrm>
            <a:custGeom>
              <a:avLst/>
              <a:gdLst/>
              <a:ahLst/>
              <a:cxnLst/>
              <a:rect l="l" t="t" r="r" b="b"/>
              <a:pathLst>
                <a:path w="330" h="166" fill="none" extrusionOk="0">
                  <a:moveTo>
                    <a:pt x="330" y="1"/>
                  </a:moveTo>
                  <a:cubicBezTo>
                    <a:pt x="216" y="52"/>
                    <a:pt x="102" y="102"/>
                    <a:pt x="1" y="16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5"/>
            <p:cNvSpPr/>
            <p:nvPr/>
          </p:nvSpPr>
          <p:spPr>
            <a:xfrm>
              <a:off x="1496739" y="3438786"/>
              <a:ext cx="202466" cy="19375"/>
            </a:xfrm>
            <a:custGeom>
              <a:avLst/>
              <a:gdLst/>
              <a:ahLst/>
              <a:cxnLst/>
              <a:rect l="l" t="t" r="r" b="b"/>
              <a:pathLst>
                <a:path w="2393" h="229" fill="none" extrusionOk="0">
                  <a:moveTo>
                    <a:pt x="2393" y="115"/>
                  </a:moveTo>
                  <a:cubicBezTo>
                    <a:pt x="2393" y="115"/>
                    <a:pt x="1089" y="1"/>
                    <a:pt x="1" y="22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5"/>
            <p:cNvSpPr/>
            <p:nvPr/>
          </p:nvSpPr>
          <p:spPr>
            <a:xfrm>
              <a:off x="1396144" y="3352066"/>
              <a:ext cx="219556" cy="37566"/>
            </a:xfrm>
            <a:custGeom>
              <a:avLst/>
              <a:gdLst/>
              <a:ahLst/>
              <a:cxnLst/>
              <a:rect l="l" t="t" r="r" b="b"/>
              <a:pathLst>
                <a:path w="2595" h="444" fill="none" extrusionOk="0">
                  <a:moveTo>
                    <a:pt x="1" y="203"/>
                  </a:moveTo>
                  <a:cubicBezTo>
                    <a:pt x="1" y="203"/>
                    <a:pt x="1620" y="1"/>
                    <a:pt x="2595" y="44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5"/>
            <p:cNvSpPr/>
            <p:nvPr/>
          </p:nvSpPr>
          <p:spPr>
            <a:xfrm>
              <a:off x="2230092" y="2030967"/>
              <a:ext cx="429468" cy="409162"/>
            </a:xfrm>
            <a:custGeom>
              <a:avLst/>
              <a:gdLst/>
              <a:ahLst/>
              <a:cxnLst/>
              <a:rect l="l" t="t" r="r" b="b"/>
              <a:pathLst>
                <a:path w="5076" h="4836" extrusionOk="0">
                  <a:moveTo>
                    <a:pt x="3696" y="1"/>
                  </a:moveTo>
                  <a:lnTo>
                    <a:pt x="1" y="3987"/>
                  </a:lnTo>
                  <a:cubicBezTo>
                    <a:pt x="1" y="3987"/>
                    <a:pt x="1518" y="4836"/>
                    <a:pt x="2920" y="4836"/>
                  </a:cubicBezTo>
                  <a:cubicBezTo>
                    <a:pt x="3132" y="4836"/>
                    <a:pt x="3342" y="4816"/>
                    <a:pt x="3544" y="4771"/>
                  </a:cubicBezTo>
                  <a:cubicBezTo>
                    <a:pt x="5075" y="4430"/>
                    <a:pt x="4923" y="836"/>
                    <a:pt x="4923" y="836"/>
                  </a:cubicBezTo>
                  <a:lnTo>
                    <a:pt x="3696" y="1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5"/>
            <p:cNvSpPr/>
            <p:nvPr/>
          </p:nvSpPr>
          <p:spPr>
            <a:xfrm>
              <a:off x="2230092" y="2132746"/>
              <a:ext cx="309494" cy="281574"/>
            </a:xfrm>
            <a:custGeom>
              <a:avLst/>
              <a:gdLst/>
              <a:ahLst/>
              <a:cxnLst/>
              <a:rect l="l" t="t" r="r" b="b"/>
              <a:pathLst>
                <a:path w="3658" h="3328" extrusionOk="0">
                  <a:moveTo>
                    <a:pt x="3658" y="0"/>
                  </a:moveTo>
                  <a:lnTo>
                    <a:pt x="2063" y="557"/>
                  </a:lnTo>
                  <a:lnTo>
                    <a:pt x="1" y="2784"/>
                  </a:lnTo>
                  <a:cubicBezTo>
                    <a:pt x="1" y="2784"/>
                    <a:pt x="532" y="3088"/>
                    <a:pt x="1254" y="3328"/>
                  </a:cubicBezTo>
                  <a:lnTo>
                    <a:pt x="3658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5"/>
            <p:cNvSpPr/>
            <p:nvPr/>
          </p:nvSpPr>
          <p:spPr>
            <a:xfrm>
              <a:off x="1631684" y="885845"/>
              <a:ext cx="1796556" cy="1843344"/>
            </a:xfrm>
            <a:custGeom>
              <a:avLst/>
              <a:gdLst/>
              <a:ahLst/>
              <a:cxnLst/>
              <a:rect l="l" t="t" r="r" b="b"/>
              <a:pathLst>
                <a:path w="21234" h="21787" extrusionOk="0">
                  <a:moveTo>
                    <a:pt x="9159" y="0"/>
                  </a:moveTo>
                  <a:cubicBezTo>
                    <a:pt x="8220" y="0"/>
                    <a:pt x="7375" y="185"/>
                    <a:pt x="6783" y="515"/>
                  </a:cubicBezTo>
                  <a:cubicBezTo>
                    <a:pt x="5366" y="1300"/>
                    <a:pt x="4227" y="2097"/>
                    <a:pt x="4227" y="2097"/>
                  </a:cubicBezTo>
                  <a:cubicBezTo>
                    <a:pt x="4227" y="2097"/>
                    <a:pt x="317" y="5564"/>
                    <a:pt x="279" y="8411"/>
                  </a:cubicBezTo>
                  <a:cubicBezTo>
                    <a:pt x="241" y="11258"/>
                    <a:pt x="2050" y="14295"/>
                    <a:pt x="2050" y="14295"/>
                  </a:cubicBezTo>
                  <a:cubicBezTo>
                    <a:pt x="2050" y="14295"/>
                    <a:pt x="76" y="17610"/>
                    <a:pt x="38" y="18117"/>
                  </a:cubicBezTo>
                  <a:cubicBezTo>
                    <a:pt x="0" y="18635"/>
                    <a:pt x="1228" y="19774"/>
                    <a:pt x="1342" y="19774"/>
                  </a:cubicBezTo>
                  <a:cubicBezTo>
                    <a:pt x="1456" y="19774"/>
                    <a:pt x="2645" y="18787"/>
                    <a:pt x="2645" y="18787"/>
                  </a:cubicBezTo>
                  <a:lnTo>
                    <a:pt x="2645" y="18787"/>
                  </a:lnTo>
                  <a:lnTo>
                    <a:pt x="1974" y="20255"/>
                  </a:lnTo>
                  <a:lnTo>
                    <a:pt x="3986" y="21318"/>
                  </a:lnTo>
                  <a:cubicBezTo>
                    <a:pt x="3986" y="21318"/>
                    <a:pt x="4923" y="17724"/>
                    <a:pt x="5442" y="16585"/>
                  </a:cubicBezTo>
                  <a:cubicBezTo>
                    <a:pt x="5442" y="16585"/>
                    <a:pt x="3278" y="12549"/>
                    <a:pt x="3113" y="10980"/>
                  </a:cubicBezTo>
                  <a:cubicBezTo>
                    <a:pt x="2961" y="9398"/>
                    <a:pt x="3037" y="7943"/>
                    <a:pt x="3468" y="7184"/>
                  </a:cubicBezTo>
                  <a:cubicBezTo>
                    <a:pt x="3910" y="6437"/>
                    <a:pt x="5998" y="5374"/>
                    <a:pt x="6112" y="5298"/>
                  </a:cubicBezTo>
                  <a:cubicBezTo>
                    <a:pt x="6115" y="5297"/>
                    <a:pt x="6118" y="5296"/>
                    <a:pt x="6122" y="5296"/>
                  </a:cubicBezTo>
                  <a:cubicBezTo>
                    <a:pt x="6342" y="5296"/>
                    <a:pt x="8930" y="7460"/>
                    <a:pt x="9352" y="9284"/>
                  </a:cubicBezTo>
                  <a:cubicBezTo>
                    <a:pt x="9782" y="11132"/>
                    <a:pt x="11250" y="14422"/>
                    <a:pt x="11250" y="14422"/>
                  </a:cubicBezTo>
                  <a:cubicBezTo>
                    <a:pt x="11250" y="14422"/>
                    <a:pt x="10579" y="18003"/>
                    <a:pt x="10263" y="18952"/>
                  </a:cubicBezTo>
                  <a:cubicBezTo>
                    <a:pt x="9946" y="19901"/>
                    <a:pt x="8883" y="20964"/>
                    <a:pt x="8883" y="20964"/>
                  </a:cubicBezTo>
                  <a:cubicBezTo>
                    <a:pt x="8883" y="20964"/>
                    <a:pt x="10452" y="21558"/>
                    <a:pt x="11085" y="21672"/>
                  </a:cubicBezTo>
                  <a:cubicBezTo>
                    <a:pt x="11718" y="21786"/>
                    <a:pt x="11882" y="21786"/>
                    <a:pt x="11882" y="21786"/>
                  </a:cubicBezTo>
                  <a:cubicBezTo>
                    <a:pt x="11882" y="21786"/>
                    <a:pt x="12831" y="20217"/>
                    <a:pt x="12907" y="20091"/>
                  </a:cubicBezTo>
                  <a:cubicBezTo>
                    <a:pt x="12910" y="20087"/>
                    <a:pt x="12912" y="20085"/>
                    <a:pt x="12914" y="20085"/>
                  </a:cubicBezTo>
                  <a:cubicBezTo>
                    <a:pt x="12983" y="20085"/>
                    <a:pt x="12983" y="21672"/>
                    <a:pt x="12983" y="21672"/>
                  </a:cubicBezTo>
                  <a:cubicBezTo>
                    <a:pt x="12983" y="21672"/>
                    <a:pt x="14641" y="21558"/>
                    <a:pt x="16374" y="20609"/>
                  </a:cubicBezTo>
                  <a:cubicBezTo>
                    <a:pt x="18121" y="19660"/>
                    <a:pt x="19146" y="18471"/>
                    <a:pt x="19146" y="18471"/>
                  </a:cubicBezTo>
                  <a:cubicBezTo>
                    <a:pt x="19146" y="18471"/>
                    <a:pt x="20209" y="18003"/>
                    <a:pt x="20715" y="16421"/>
                  </a:cubicBezTo>
                  <a:cubicBezTo>
                    <a:pt x="21234" y="14839"/>
                    <a:pt x="20133" y="13220"/>
                    <a:pt x="18829" y="11688"/>
                  </a:cubicBezTo>
                  <a:cubicBezTo>
                    <a:pt x="17526" y="10145"/>
                    <a:pt x="17045" y="9664"/>
                    <a:pt x="16615" y="7386"/>
                  </a:cubicBezTo>
                  <a:cubicBezTo>
                    <a:pt x="16185" y="5096"/>
                    <a:pt x="15387" y="2679"/>
                    <a:pt x="13262" y="1224"/>
                  </a:cubicBezTo>
                  <a:cubicBezTo>
                    <a:pt x="12008" y="371"/>
                    <a:pt x="10490" y="0"/>
                    <a:pt x="9159" y="0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5"/>
            <p:cNvSpPr/>
            <p:nvPr/>
          </p:nvSpPr>
          <p:spPr>
            <a:xfrm>
              <a:off x="1821198" y="1208780"/>
              <a:ext cx="762314" cy="1169614"/>
            </a:xfrm>
            <a:custGeom>
              <a:avLst/>
              <a:gdLst/>
              <a:ahLst/>
              <a:cxnLst/>
              <a:rect l="l" t="t" r="r" b="b"/>
              <a:pathLst>
                <a:path w="9010" h="13824" extrusionOk="0">
                  <a:moveTo>
                    <a:pt x="3897" y="1"/>
                  </a:moveTo>
                  <a:lnTo>
                    <a:pt x="3897" y="13"/>
                  </a:lnTo>
                  <a:cubicBezTo>
                    <a:pt x="3897" y="13"/>
                    <a:pt x="886" y="2329"/>
                    <a:pt x="443" y="2861"/>
                  </a:cubicBezTo>
                  <a:cubicBezTo>
                    <a:pt x="0" y="3405"/>
                    <a:pt x="342" y="4594"/>
                    <a:pt x="253" y="6113"/>
                  </a:cubicBezTo>
                  <a:cubicBezTo>
                    <a:pt x="152" y="7644"/>
                    <a:pt x="936" y="9263"/>
                    <a:pt x="1379" y="10099"/>
                  </a:cubicBezTo>
                  <a:cubicBezTo>
                    <a:pt x="1822" y="10946"/>
                    <a:pt x="3012" y="13553"/>
                    <a:pt x="3897" y="13743"/>
                  </a:cubicBezTo>
                  <a:cubicBezTo>
                    <a:pt x="4160" y="13803"/>
                    <a:pt x="4349" y="13824"/>
                    <a:pt x="4485" y="13824"/>
                  </a:cubicBezTo>
                  <a:cubicBezTo>
                    <a:pt x="4809" y="13824"/>
                    <a:pt x="4834" y="13705"/>
                    <a:pt x="4834" y="13705"/>
                  </a:cubicBezTo>
                  <a:cubicBezTo>
                    <a:pt x="4834" y="13705"/>
                    <a:pt x="8073" y="12174"/>
                    <a:pt x="9010" y="10592"/>
                  </a:cubicBezTo>
                  <a:cubicBezTo>
                    <a:pt x="9010" y="10592"/>
                    <a:pt x="8428" y="7150"/>
                    <a:pt x="8124" y="5822"/>
                  </a:cubicBezTo>
                  <a:cubicBezTo>
                    <a:pt x="7833" y="4493"/>
                    <a:pt x="7681" y="4139"/>
                    <a:pt x="7681" y="4139"/>
                  </a:cubicBezTo>
                  <a:cubicBezTo>
                    <a:pt x="7681" y="4139"/>
                    <a:pt x="6061" y="1975"/>
                    <a:pt x="5327" y="1291"/>
                  </a:cubicBezTo>
                  <a:cubicBezTo>
                    <a:pt x="4581" y="596"/>
                    <a:pt x="3897" y="1"/>
                    <a:pt x="389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5"/>
            <p:cNvSpPr/>
            <p:nvPr/>
          </p:nvSpPr>
          <p:spPr>
            <a:xfrm>
              <a:off x="1957158" y="1787983"/>
              <a:ext cx="57872" cy="33251"/>
            </a:xfrm>
            <a:custGeom>
              <a:avLst/>
              <a:gdLst/>
              <a:ahLst/>
              <a:cxnLst/>
              <a:rect l="l" t="t" r="r" b="b"/>
              <a:pathLst>
                <a:path w="684" h="393" fill="none" extrusionOk="0">
                  <a:moveTo>
                    <a:pt x="0" y="393"/>
                  </a:moveTo>
                  <a:cubicBezTo>
                    <a:pt x="0" y="393"/>
                    <a:pt x="329" y="0"/>
                    <a:pt x="683" y="19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5"/>
            <p:cNvSpPr/>
            <p:nvPr/>
          </p:nvSpPr>
          <p:spPr>
            <a:xfrm>
              <a:off x="1994638" y="1803804"/>
              <a:ext cx="57872" cy="77839"/>
            </a:xfrm>
            <a:custGeom>
              <a:avLst/>
              <a:gdLst/>
              <a:ahLst/>
              <a:cxnLst/>
              <a:rect l="l" t="t" r="r" b="b"/>
              <a:pathLst>
                <a:path w="684" h="920" extrusionOk="0">
                  <a:moveTo>
                    <a:pt x="272" y="1"/>
                  </a:moveTo>
                  <a:cubicBezTo>
                    <a:pt x="261" y="1"/>
                    <a:pt x="251" y="2"/>
                    <a:pt x="240" y="3"/>
                  </a:cubicBezTo>
                  <a:cubicBezTo>
                    <a:pt x="89" y="41"/>
                    <a:pt x="0" y="269"/>
                    <a:pt x="51" y="522"/>
                  </a:cubicBezTo>
                  <a:cubicBezTo>
                    <a:pt x="108" y="752"/>
                    <a:pt x="260" y="920"/>
                    <a:pt x="401" y="920"/>
                  </a:cubicBezTo>
                  <a:cubicBezTo>
                    <a:pt x="415" y="920"/>
                    <a:pt x="429" y="918"/>
                    <a:pt x="443" y="914"/>
                  </a:cubicBezTo>
                  <a:cubicBezTo>
                    <a:pt x="595" y="876"/>
                    <a:pt x="683" y="649"/>
                    <a:pt x="620" y="396"/>
                  </a:cubicBezTo>
                  <a:cubicBezTo>
                    <a:pt x="573" y="160"/>
                    <a:pt x="416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5"/>
            <p:cNvSpPr/>
            <p:nvPr/>
          </p:nvSpPr>
          <p:spPr>
            <a:xfrm>
              <a:off x="2268672" y="1801435"/>
              <a:ext cx="57872" cy="76993"/>
            </a:xfrm>
            <a:custGeom>
              <a:avLst/>
              <a:gdLst/>
              <a:ahLst/>
              <a:cxnLst/>
              <a:rect l="l" t="t" r="r" b="b"/>
              <a:pathLst>
                <a:path w="684" h="910" extrusionOk="0">
                  <a:moveTo>
                    <a:pt x="283" y="1"/>
                  </a:moveTo>
                  <a:cubicBezTo>
                    <a:pt x="269" y="1"/>
                    <a:pt x="255" y="3"/>
                    <a:pt x="241" y="6"/>
                  </a:cubicBezTo>
                  <a:cubicBezTo>
                    <a:pt x="89" y="44"/>
                    <a:pt x="0" y="272"/>
                    <a:pt x="64" y="525"/>
                  </a:cubicBezTo>
                  <a:cubicBezTo>
                    <a:pt x="110" y="743"/>
                    <a:pt x="260" y="910"/>
                    <a:pt x="401" y="910"/>
                  </a:cubicBezTo>
                  <a:cubicBezTo>
                    <a:pt x="415" y="910"/>
                    <a:pt x="429" y="908"/>
                    <a:pt x="443" y="904"/>
                  </a:cubicBezTo>
                  <a:cubicBezTo>
                    <a:pt x="595" y="879"/>
                    <a:pt x="684" y="639"/>
                    <a:pt x="633" y="398"/>
                  </a:cubicBezTo>
                  <a:cubicBezTo>
                    <a:pt x="576" y="168"/>
                    <a:pt x="424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5"/>
            <p:cNvSpPr/>
            <p:nvPr/>
          </p:nvSpPr>
          <p:spPr>
            <a:xfrm>
              <a:off x="2225862" y="1785868"/>
              <a:ext cx="75047" cy="21490"/>
            </a:xfrm>
            <a:custGeom>
              <a:avLst/>
              <a:gdLst/>
              <a:ahLst/>
              <a:cxnLst/>
              <a:rect l="l" t="t" r="r" b="b"/>
              <a:pathLst>
                <a:path w="887" h="254" fill="none" extrusionOk="0">
                  <a:moveTo>
                    <a:pt x="0" y="253"/>
                  </a:moveTo>
                  <a:cubicBezTo>
                    <a:pt x="0" y="253"/>
                    <a:pt x="405" y="0"/>
                    <a:pt x="886" y="25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5"/>
            <p:cNvSpPr/>
            <p:nvPr/>
          </p:nvSpPr>
          <p:spPr>
            <a:xfrm>
              <a:off x="2150902" y="1188475"/>
              <a:ext cx="320155" cy="371596"/>
            </a:xfrm>
            <a:custGeom>
              <a:avLst/>
              <a:gdLst/>
              <a:ahLst/>
              <a:cxnLst/>
              <a:rect l="l" t="t" r="r" b="b"/>
              <a:pathLst>
                <a:path w="3784" h="4392" extrusionOk="0">
                  <a:moveTo>
                    <a:pt x="734" y="0"/>
                  </a:moveTo>
                  <a:lnTo>
                    <a:pt x="0" y="253"/>
                  </a:lnTo>
                  <a:cubicBezTo>
                    <a:pt x="0" y="253"/>
                    <a:pt x="1177" y="3480"/>
                    <a:pt x="3784" y="4391"/>
                  </a:cubicBezTo>
                  <a:cubicBezTo>
                    <a:pt x="3784" y="4391"/>
                    <a:pt x="1152" y="2746"/>
                    <a:pt x="73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5"/>
            <p:cNvSpPr/>
            <p:nvPr/>
          </p:nvSpPr>
          <p:spPr>
            <a:xfrm>
              <a:off x="2150902" y="1188475"/>
              <a:ext cx="320155" cy="371596"/>
            </a:xfrm>
            <a:custGeom>
              <a:avLst/>
              <a:gdLst/>
              <a:ahLst/>
              <a:cxnLst/>
              <a:rect l="l" t="t" r="r" b="b"/>
              <a:pathLst>
                <a:path w="3784" h="4392" fill="none" extrusionOk="0">
                  <a:moveTo>
                    <a:pt x="0" y="253"/>
                  </a:moveTo>
                  <a:cubicBezTo>
                    <a:pt x="0" y="253"/>
                    <a:pt x="1177" y="3480"/>
                    <a:pt x="3784" y="4391"/>
                  </a:cubicBezTo>
                  <a:cubicBezTo>
                    <a:pt x="3784" y="4391"/>
                    <a:pt x="1152" y="2746"/>
                    <a:pt x="73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5"/>
            <p:cNvSpPr/>
            <p:nvPr/>
          </p:nvSpPr>
          <p:spPr>
            <a:xfrm>
              <a:off x="2135927" y="1673259"/>
              <a:ext cx="231232" cy="62694"/>
            </a:xfrm>
            <a:custGeom>
              <a:avLst/>
              <a:gdLst/>
              <a:ahLst/>
              <a:cxnLst/>
              <a:rect l="l" t="t" r="r" b="b"/>
              <a:pathLst>
                <a:path w="2733" h="741" extrusionOk="0">
                  <a:moveTo>
                    <a:pt x="429" y="0"/>
                  </a:moveTo>
                  <a:cubicBezTo>
                    <a:pt x="347" y="0"/>
                    <a:pt x="271" y="5"/>
                    <a:pt x="203" y="15"/>
                  </a:cubicBezTo>
                  <a:lnTo>
                    <a:pt x="203" y="28"/>
                  </a:lnTo>
                  <a:cubicBezTo>
                    <a:pt x="203" y="28"/>
                    <a:pt x="0" y="230"/>
                    <a:pt x="405" y="407"/>
                  </a:cubicBezTo>
                  <a:cubicBezTo>
                    <a:pt x="725" y="533"/>
                    <a:pt x="1599" y="740"/>
                    <a:pt x="2117" y="740"/>
                  </a:cubicBezTo>
                  <a:cubicBezTo>
                    <a:pt x="2277" y="740"/>
                    <a:pt x="2402" y="721"/>
                    <a:pt x="2468" y="673"/>
                  </a:cubicBezTo>
                  <a:cubicBezTo>
                    <a:pt x="2733" y="489"/>
                    <a:pt x="126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5"/>
            <p:cNvSpPr/>
            <p:nvPr/>
          </p:nvSpPr>
          <p:spPr>
            <a:xfrm>
              <a:off x="1872807" y="1674528"/>
              <a:ext cx="159316" cy="74116"/>
            </a:xfrm>
            <a:custGeom>
              <a:avLst/>
              <a:gdLst/>
              <a:ahLst/>
              <a:cxnLst/>
              <a:rect l="l" t="t" r="r" b="b"/>
              <a:pathLst>
                <a:path w="1883" h="876" extrusionOk="0">
                  <a:moveTo>
                    <a:pt x="1503" y="0"/>
                  </a:moveTo>
                  <a:cubicBezTo>
                    <a:pt x="1503" y="0"/>
                    <a:pt x="339" y="494"/>
                    <a:pt x="73" y="772"/>
                  </a:cubicBezTo>
                  <a:cubicBezTo>
                    <a:pt x="0" y="845"/>
                    <a:pt x="53" y="875"/>
                    <a:pt x="175" y="875"/>
                  </a:cubicBezTo>
                  <a:cubicBezTo>
                    <a:pt x="517" y="875"/>
                    <a:pt x="1409" y="636"/>
                    <a:pt x="1605" y="430"/>
                  </a:cubicBezTo>
                  <a:cubicBezTo>
                    <a:pt x="1883" y="152"/>
                    <a:pt x="1503" y="0"/>
                    <a:pt x="1503" y="0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5"/>
            <p:cNvSpPr/>
            <p:nvPr/>
          </p:nvSpPr>
          <p:spPr>
            <a:xfrm>
              <a:off x="2034233" y="1744073"/>
              <a:ext cx="46111" cy="146794"/>
            </a:xfrm>
            <a:custGeom>
              <a:avLst/>
              <a:gdLst/>
              <a:ahLst/>
              <a:cxnLst/>
              <a:rect l="l" t="t" r="r" b="b"/>
              <a:pathLst>
                <a:path w="545" h="1735" fill="none" extrusionOk="0">
                  <a:moveTo>
                    <a:pt x="0" y="1"/>
                  </a:moveTo>
                  <a:cubicBezTo>
                    <a:pt x="0" y="1"/>
                    <a:pt x="392" y="659"/>
                    <a:pt x="456" y="962"/>
                  </a:cubicBezTo>
                  <a:cubicBezTo>
                    <a:pt x="519" y="1266"/>
                    <a:pt x="544" y="1734"/>
                    <a:pt x="544" y="173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5"/>
            <p:cNvSpPr/>
            <p:nvPr/>
          </p:nvSpPr>
          <p:spPr>
            <a:xfrm>
              <a:off x="2082373" y="2044927"/>
              <a:ext cx="111428" cy="81477"/>
            </a:xfrm>
            <a:custGeom>
              <a:avLst/>
              <a:gdLst/>
              <a:ahLst/>
              <a:cxnLst/>
              <a:rect l="l" t="t" r="r" b="b"/>
              <a:pathLst>
                <a:path w="1317" h="963" fill="none" extrusionOk="0">
                  <a:moveTo>
                    <a:pt x="64" y="0"/>
                  </a:moveTo>
                  <a:cubicBezTo>
                    <a:pt x="64" y="0"/>
                    <a:pt x="1" y="418"/>
                    <a:pt x="152" y="570"/>
                  </a:cubicBezTo>
                  <a:cubicBezTo>
                    <a:pt x="304" y="722"/>
                    <a:pt x="659" y="962"/>
                    <a:pt x="1317" y="6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5"/>
            <p:cNvSpPr/>
            <p:nvPr/>
          </p:nvSpPr>
          <p:spPr>
            <a:xfrm>
              <a:off x="2135927" y="2191546"/>
              <a:ext cx="52541" cy="9730"/>
            </a:xfrm>
            <a:custGeom>
              <a:avLst/>
              <a:gdLst/>
              <a:ahLst/>
              <a:cxnLst/>
              <a:rect l="l" t="t" r="r" b="b"/>
              <a:pathLst>
                <a:path w="621" h="115" fill="none" extrusionOk="0">
                  <a:moveTo>
                    <a:pt x="0" y="1"/>
                  </a:moveTo>
                  <a:cubicBezTo>
                    <a:pt x="0" y="1"/>
                    <a:pt x="203" y="115"/>
                    <a:pt x="62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5"/>
            <p:cNvSpPr/>
            <p:nvPr/>
          </p:nvSpPr>
          <p:spPr>
            <a:xfrm>
              <a:off x="2114522" y="1602783"/>
              <a:ext cx="27920" cy="88922"/>
            </a:xfrm>
            <a:custGeom>
              <a:avLst/>
              <a:gdLst/>
              <a:ahLst/>
              <a:cxnLst/>
              <a:rect l="l" t="t" r="r" b="b"/>
              <a:pathLst>
                <a:path w="330" h="1051" fill="none" extrusionOk="0">
                  <a:moveTo>
                    <a:pt x="329" y="1051"/>
                  </a:moveTo>
                  <a:cubicBezTo>
                    <a:pt x="329" y="1051"/>
                    <a:pt x="0" y="481"/>
                    <a:pt x="329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" name="Google Shape;1194;p55"/>
          <p:cNvGrpSpPr/>
          <p:nvPr/>
        </p:nvGrpSpPr>
        <p:grpSpPr>
          <a:xfrm>
            <a:off x="552700" y="486683"/>
            <a:ext cx="3795750" cy="840440"/>
            <a:chOff x="552700" y="486683"/>
            <a:chExt cx="3795750" cy="840440"/>
          </a:xfrm>
        </p:grpSpPr>
        <p:sp>
          <p:nvSpPr>
            <p:cNvPr id="1195" name="Google Shape;1195;p55"/>
            <p:cNvSpPr/>
            <p:nvPr/>
          </p:nvSpPr>
          <p:spPr>
            <a:xfrm>
              <a:off x="552700" y="961424"/>
              <a:ext cx="674100" cy="365699"/>
            </a:xfrm>
            <a:custGeom>
              <a:avLst/>
              <a:gdLst/>
              <a:ahLst/>
              <a:cxnLst/>
              <a:rect l="l" t="t" r="r" b="b"/>
              <a:pathLst>
                <a:path w="6555" h="3556" fill="none" extrusionOk="0">
                  <a:moveTo>
                    <a:pt x="633" y="0"/>
                  </a:moveTo>
                  <a:lnTo>
                    <a:pt x="5935" y="0"/>
                  </a:lnTo>
                  <a:cubicBezTo>
                    <a:pt x="6277" y="0"/>
                    <a:pt x="6555" y="279"/>
                    <a:pt x="6555" y="620"/>
                  </a:cubicBezTo>
                  <a:lnTo>
                    <a:pt x="6555" y="2936"/>
                  </a:lnTo>
                  <a:cubicBezTo>
                    <a:pt x="6555" y="3278"/>
                    <a:pt x="6277" y="3556"/>
                    <a:pt x="5935" y="3556"/>
                  </a:cubicBezTo>
                  <a:lnTo>
                    <a:pt x="633" y="3556"/>
                  </a:lnTo>
                  <a:cubicBezTo>
                    <a:pt x="279" y="3556"/>
                    <a:pt x="0" y="3278"/>
                    <a:pt x="0" y="2936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5"/>
            <p:cNvSpPr/>
            <p:nvPr/>
          </p:nvSpPr>
          <p:spPr>
            <a:xfrm>
              <a:off x="1162875" y="486683"/>
              <a:ext cx="539198" cy="292517"/>
            </a:xfrm>
            <a:custGeom>
              <a:avLst/>
              <a:gdLst/>
              <a:ahLst/>
              <a:cxnLst/>
              <a:rect l="l" t="t" r="r" b="b"/>
              <a:pathLst>
                <a:path w="6555" h="3556" fill="none" extrusionOk="0">
                  <a:moveTo>
                    <a:pt x="633" y="0"/>
                  </a:moveTo>
                  <a:lnTo>
                    <a:pt x="5935" y="0"/>
                  </a:lnTo>
                  <a:cubicBezTo>
                    <a:pt x="6277" y="0"/>
                    <a:pt x="6555" y="279"/>
                    <a:pt x="6555" y="620"/>
                  </a:cubicBezTo>
                  <a:lnTo>
                    <a:pt x="6555" y="2936"/>
                  </a:lnTo>
                  <a:cubicBezTo>
                    <a:pt x="6555" y="3278"/>
                    <a:pt x="6277" y="3556"/>
                    <a:pt x="5935" y="3556"/>
                  </a:cubicBezTo>
                  <a:lnTo>
                    <a:pt x="633" y="3556"/>
                  </a:lnTo>
                  <a:cubicBezTo>
                    <a:pt x="279" y="3556"/>
                    <a:pt x="0" y="3278"/>
                    <a:pt x="0" y="2936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5"/>
            <p:cNvSpPr/>
            <p:nvPr/>
          </p:nvSpPr>
          <p:spPr>
            <a:xfrm>
              <a:off x="3872197" y="593000"/>
              <a:ext cx="476254" cy="258379"/>
            </a:xfrm>
            <a:custGeom>
              <a:avLst/>
              <a:gdLst/>
              <a:ahLst/>
              <a:cxnLst/>
              <a:rect l="l" t="t" r="r" b="b"/>
              <a:pathLst>
                <a:path w="6555" h="3556" fill="none" extrusionOk="0">
                  <a:moveTo>
                    <a:pt x="633" y="0"/>
                  </a:moveTo>
                  <a:lnTo>
                    <a:pt x="5935" y="0"/>
                  </a:lnTo>
                  <a:cubicBezTo>
                    <a:pt x="6277" y="0"/>
                    <a:pt x="6555" y="279"/>
                    <a:pt x="6555" y="620"/>
                  </a:cubicBezTo>
                  <a:lnTo>
                    <a:pt x="6555" y="2936"/>
                  </a:lnTo>
                  <a:cubicBezTo>
                    <a:pt x="6555" y="3278"/>
                    <a:pt x="6277" y="3556"/>
                    <a:pt x="5935" y="3556"/>
                  </a:cubicBezTo>
                  <a:lnTo>
                    <a:pt x="633" y="3556"/>
                  </a:lnTo>
                  <a:cubicBezTo>
                    <a:pt x="279" y="3556"/>
                    <a:pt x="0" y="3278"/>
                    <a:pt x="0" y="2936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7" name="Google Shape;977;p51"/>
          <p:cNvGrpSpPr/>
          <p:nvPr/>
        </p:nvGrpSpPr>
        <p:grpSpPr>
          <a:xfrm>
            <a:off x="7683042" y="619786"/>
            <a:ext cx="895628" cy="966311"/>
            <a:chOff x="7683042" y="619786"/>
            <a:chExt cx="895628" cy="966311"/>
          </a:xfrm>
        </p:grpSpPr>
        <p:sp>
          <p:nvSpPr>
            <p:cNvPr id="978" name="Google Shape;978;p51"/>
            <p:cNvSpPr/>
            <p:nvPr/>
          </p:nvSpPr>
          <p:spPr>
            <a:xfrm>
              <a:off x="7683042" y="1022816"/>
              <a:ext cx="475582" cy="289277"/>
            </a:xfrm>
            <a:custGeom>
              <a:avLst/>
              <a:gdLst/>
              <a:ahLst/>
              <a:cxnLst/>
              <a:rect l="l" t="t" r="r" b="b"/>
              <a:pathLst>
                <a:path w="6555" h="3987" fill="none" extrusionOk="0">
                  <a:moveTo>
                    <a:pt x="620" y="0"/>
                  </a:moveTo>
                  <a:lnTo>
                    <a:pt x="5922" y="0"/>
                  </a:lnTo>
                  <a:cubicBezTo>
                    <a:pt x="6276" y="0"/>
                    <a:pt x="6555" y="279"/>
                    <a:pt x="6555" y="633"/>
                  </a:cubicBezTo>
                  <a:lnTo>
                    <a:pt x="6555" y="3366"/>
                  </a:lnTo>
                  <a:cubicBezTo>
                    <a:pt x="6555" y="3708"/>
                    <a:pt x="6276" y="3986"/>
                    <a:pt x="5922" y="3986"/>
                  </a:cubicBezTo>
                  <a:lnTo>
                    <a:pt x="620" y="3986"/>
                  </a:lnTo>
                  <a:cubicBezTo>
                    <a:pt x="278" y="3986"/>
                    <a:pt x="0" y="3708"/>
                    <a:pt x="0" y="3366"/>
                  </a:cubicBezTo>
                  <a:lnTo>
                    <a:pt x="0" y="633"/>
                  </a:lnTo>
                  <a:cubicBezTo>
                    <a:pt x="0" y="279"/>
                    <a:pt x="278" y="0"/>
                    <a:pt x="62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7791357" y="619786"/>
              <a:ext cx="290137" cy="145110"/>
            </a:xfrm>
            <a:custGeom>
              <a:avLst/>
              <a:gdLst/>
              <a:ahLst/>
              <a:cxnLst/>
              <a:rect l="l" t="t" r="r" b="b"/>
              <a:pathLst>
                <a:path w="3999" h="2000" fill="none" extrusionOk="0">
                  <a:moveTo>
                    <a:pt x="633" y="0"/>
                  </a:moveTo>
                  <a:lnTo>
                    <a:pt x="3366" y="0"/>
                  </a:lnTo>
                  <a:cubicBezTo>
                    <a:pt x="3721" y="0"/>
                    <a:pt x="3999" y="279"/>
                    <a:pt x="3999" y="620"/>
                  </a:cubicBezTo>
                  <a:lnTo>
                    <a:pt x="3999" y="1367"/>
                  </a:lnTo>
                  <a:cubicBezTo>
                    <a:pt x="3999" y="1709"/>
                    <a:pt x="3721" y="2000"/>
                    <a:pt x="3366" y="2000"/>
                  </a:cubicBezTo>
                  <a:lnTo>
                    <a:pt x="633" y="2000"/>
                  </a:lnTo>
                  <a:cubicBezTo>
                    <a:pt x="279" y="2000"/>
                    <a:pt x="0" y="1709"/>
                    <a:pt x="0" y="136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8403238" y="1483214"/>
              <a:ext cx="175432" cy="102883"/>
            </a:xfrm>
            <a:custGeom>
              <a:avLst/>
              <a:gdLst/>
              <a:ahLst/>
              <a:cxnLst/>
              <a:rect l="l" t="t" r="r" b="b"/>
              <a:pathLst>
                <a:path w="2418" h="1418" fill="none" extrusionOk="0">
                  <a:moveTo>
                    <a:pt x="621" y="0"/>
                  </a:moveTo>
                  <a:lnTo>
                    <a:pt x="1797" y="0"/>
                  </a:lnTo>
                  <a:cubicBezTo>
                    <a:pt x="2139" y="0"/>
                    <a:pt x="2417" y="279"/>
                    <a:pt x="2417" y="620"/>
                  </a:cubicBezTo>
                  <a:lnTo>
                    <a:pt x="2417" y="797"/>
                  </a:lnTo>
                  <a:cubicBezTo>
                    <a:pt x="2417" y="1139"/>
                    <a:pt x="2139" y="1417"/>
                    <a:pt x="1797" y="1417"/>
                  </a:cubicBezTo>
                  <a:lnTo>
                    <a:pt x="621" y="1417"/>
                  </a:lnTo>
                  <a:cubicBezTo>
                    <a:pt x="279" y="1417"/>
                    <a:pt x="0" y="1139"/>
                    <a:pt x="0" y="79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21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51"/>
          <p:cNvGrpSpPr/>
          <p:nvPr/>
        </p:nvGrpSpPr>
        <p:grpSpPr>
          <a:xfrm>
            <a:off x="711780" y="1813296"/>
            <a:ext cx="896419" cy="1332182"/>
            <a:chOff x="711780" y="1813296"/>
            <a:chExt cx="896419" cy="1332182"/>
          </a:xfrm>
        </p:grpSpPr>
        <p:sp>
          <p:nvSpPr>
            <p:cNvPr id="982" name="Google Shape;982;p51"/>
            <p:cNvSpPr/>
            <p:nvPr/>
          </p:nvSpPr>
          <p:spPr>
            <a:xfrm>
              <a:off x="1369430" y="2392556"/>
              <a:ext cx="238770" cy="113041"/>
            </a:xfrm>
            <a:custGeom>
              <a:avLst/>
              <a:gdLst/>
              <a:ahLst/>
              <a:cxnLst/>
              <a:rect l="l" t="t" r="r" b="b"/>
              <a:pathLst>
                <a:path w="3291" h="1558" fill="none" extrusionOk="0">
                  <a:moveTo>
                    <a:pt x="633" y="1"/>
                  </a:moveTo>
                  <a:lnTo>
                    <a:pt x="2658" y="1"/>
                  </a:lnTo>
                  <a:cubicBezTo>
                    <a:pt x="2999" y="1"/>
                    <a:pt x="3290" y="279"/>
                    <a:pt x="3290" y="621"/>
                  </a:cubicBezTo>
                  <a:lnTo>
                    <a:pt x="3290" y="937"/>
                  </a:lnTo>
                  <a:cubicBezTo>
                    <a:pt x="3290" y="1279"/>
                    <a:pt x="2999" y="1557"/>
                    <a:pt x="2658" y="1557"/>
                  </a:cubicBezTo>
                  <a:lnTo>
                    <a:pt x="633" y="1557"/>
                  </a:lnTo>
                  <a:cubicBezTo>
                    <a:pt x="279" y="1557"/>
                    <a:pt x="0" y="1279"/>
                    <a:pt x="0" y="937"/>
                  </a:cubicBezTo>
                  <a:lnTo>
                    <a:pt x="0" y="621"/>
                  </a:lnTo>
                  <a:cubicBezTo>
                    <a:pt x="0" y="279"/>
                    <a:pt x="279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966399" y="1813296"/>
              <a:ext cx="475582" cy="258006"/>
            </a:xfrm>
            <a:custGeom>
              <a:avLst/>
              <a:gdLst/>
              <a:ahLst/>
              <a:cxnLst/>
              <a:rect l="l" t="t" r="r" b="b"/>
              <a:pathLst>
                <a:path w="6555" h="3556" fill="none" extrusionOk="0">
                  <a:moveTo>
                    <a:pt x="633" y="0"/>
                  </a:moveTo>
                  <a:lnTo>
                    <a:pt x="5935" y="0"/>
                  </a:lnTo>
                  <a:cubicBezTo>
                    <a:pt x="6277" y="0"/>
                    <a:pt x="6555" y="279"/>
                    <a:pt x="6555" y="620"/>
                  </a:cubicBezTo>
                  <a:lnTo>
                    <a:pt x="6555" y="2936"/>
                  </a:lnTo>
                  <a:cubicBezTo>
                    <a:pt x="6555" y="3278"/>
                    <a:pt x="6277" y="3556"/>
                    <a:pt x="5935" y="3556"/>
                  </a:cubicBezTo>
                  <a:lnTo>
                    <a:pt x="633" y="3556"/>
                  </a:lnTo>
                  <a:cubicBezTo>
                    <a:pt x="279" y="3556"/>
                    <a:pt x="0" y="3278"/>
                    <a:pt x="0" y="2936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1"/>
            <p:cNvSpPr/>
            <p:nvPr/>
          </p:nvSpPr>
          <p:spPr>
            <a:xfrm>
              <a:off x="711780" y="2420964"/>
              <a:ext cx="248855" cy="123996"/>
            </a:xfrm>
            <a:custGeom>
              <a:avLst/>
              <a:gdLst/>
              <a:ahLst/>
              <a:cxnLst/>
              <a:rect l="l" t="t" r="r" b="b"/>
              <a:pathLst>
                <a:path w="3430" h="1709" fill="none" extrusionOk="0">
                  <a:moveTo>
                    <a:pt x="633" y="1"/>
                  </a:moveTo>
                  <a:lnTo>
                    <a:pt x="2797" y="1"/>
                  </a:lnTo>
                  <a:cubicBezTo>
                    <a:pt x="3152" y="1"/>
                    <a:pt x="3430" y="279"/>
                    <a:pt x="3430" y="621"/>
                  </a:cubicBezTo>
                  <a:lnTo>
                    <a:pt x="3430" y="1076"/>
                  </a:lnTo>
                  <a:cubicBezTo>
                    <a:pt x="3430" y="1430"/>
                    <a:pt x="3152" y="1709"/>
                    <a:pt x="2797" y="1709"/>
                  </a:cubicBezTo>
                  <a:lnTo>
                    <a:pt x="633" y="1709"/>
                  </a:lnTo>
                  <a:cubicBezTo>
                    <a:pt x="292" y="1709"/>
                    <a:pt x="1" y="1430"/>
                    <a:pt x="1" y="1076"/>
                  </a:cubicBezTo>
                  <a:lnTo>
                    <a:pt x="1" y="621"/>
                  </a:lnTo>
                  <a:cubicBezTo>
                    <a:pt x="1" y="279"/>
                    <a:pt x="292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1214229" y="3021481"/>
              <a:ext cx="227742" cy="123996"/>
            </a:xfrm>
            <a:custGeom>
              <a:avLst/>
              <a:gdLst/>
              <a:ahLst/>
              <a:cxnLst/>
              <a:rect l="l" t="t" r="r" b="b"/>
              <a:pathLst>
                <a:path w="3139" h="1709" fill="none" extrusionOk="0">
                  <a:moveTo>
                    <a:pt x="633" y="1"/>
                  </a:moveTo>
                  <a:lnTo>
                    <a:pt x="2518" y="1"/>
                  </a:lnTo>
                  <a:cubicBezTo>
                    <a:pt x="2860" y="1"/>
                    <a:pt x="3138" y="279"/>
                    <a:pt x="3138" y="621"/>
                  </a:cubicBezTo>
                  <a:lnTo>
                    <a:pt x="3138" y="1076"/>
                  </a:lnTo>
                  <a:cubicBezTo>
                    <a:pt x="3138" y="1430"/>
                    <a:pt x="2860" y="1709"/>
                    <a:pt x="2518" y="1709"/>
                  </a:cubicBezTo>
                  <a:lnTo>
                    <a:pt x="633" y="1709"/>
                  </a:lnTo>
                  <a:cubicBezTo>
                    <a:pt x="279" y="1709"/>
                    <a:pt x="0" y="1430"/>
                    <a:pt x="0" y="1076"/>
                  </a:cubicBezTo>
                  <a:lnTo>
                    <a:pt x="0" y="621"/>
                  </a:lnTo>
                  <a:cubicBezTo>
                    <a:pt x="0" y="279"/>
                    <a:pt x="279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51"/>
          <p:cNvGrpSpPr/>
          <p:nvPr/>
        </p:nvGrpSpPr>
        <p:grpSpPr>
          <a:xfrm>
            <a:off x="7388280" y="2843363"/>
            <a:ext cx="1062329" cy="378300"/>
            <a:chOff x="7388280" y="2843363"/>
            <a:chExt cx="1062329" cy="378300"/>
          </a:xfrm>
        </p:grpSpPr>
        <p:sp>
          <p:nvSpPr>
            <p:cNvPr id="987" name="Google Shape;987;p51"/>
            <p:cNvSpPr/>
            <p:nvPr/>
          </p:nvSpPr>
          <p:spPr>
            <a:xfrm>
              <a:off x="7388280" y="3097667"/>
              <a:ext cx="207573" cy="123996"/>
            </a:xfrm>
            <a:custGeom>
              <a:avLst/>
              <a:gdLst/>
              <a:ahLst/>
              <a:cxnLst/>
              <a:rect l="l" t="t" r="r" b="b"/>
              <a:pathLst>
                <a:path w="2861" h="1709" fill="none" extrusionOk="0">
                  <a:moveTo>
                    <a:pt x="634" y="0"/>
                  </a:moveTo>
                  <a:lnTo>
                    <a:pt x="2228" y="0"/>
                  </a:lnTo>
                  <a:cubicBezTo>
                    <a:pt x="2570" y="0"/>
                    <a:pt x="2861" y="279"/>
                    <a:pt x="2861" y="633"/>
                  </a:cubicBezTo>
                  <a:lnTo>
                    <a:pt x="2861" y="1088"/>
                  </a:lnTo>
                  <a:cubicBezTo>
                    <a:pt x="2861" y="1430"/>
                    <a:pt x="2570" y="1709"/>
                    <a:pt x="2228" y="1709"/>
                  </a:cubicBezTo>
                  <a:lnTo>
                    <a:pt x="634" y="1709"/>
                  </a:lnTo>
                  <a:cubicBezTo>
                    <a:pt x="279" y="1709"/>
                    <a:pt x="1" y="1430"/>
                    <a:pt x="1" y="1088"/>
                  </a:cubicBezTo>
                  <a:lnTo>
                    <a:pt x="1" y="633"/>
                  </a:lnTo>
                  <a:cubicBezTo>
                    <a:pt x="1" y="279"/>
                    <a:pt x="279" y="0"/>
                    <a:pt x="634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1"/>
            <p:cNvSpPr/>
            <p:nvPr/>
          </p:nvSpPr>
          <p:spPr>
            <a:xfrm>
              <a:off x="8047507" y="2843363"/>
              <a:ext cx="403102" cy="269034"/>
            </a:xfrm>
            <a:custGeom>
              <a:avLst/>
              <a:gdLst/>
              <a:ahLst/>
              <a:cxnLst/>
              <a:rect l="l" t="t" r="r" b="b"/>
              <a:pathLst>
                <a:path w="5556" h="3708" fill="none" extrusionOk="0">
                  <a:moveTo>
                    <a:pt x="633" y="0"/>
                  </a:moveTo>
                  <a:lnTo>
                    <a:pt x="4935" y="0"/>
                  </a:lnTo>
                  <a:cubicBezTo>
                    <a:pt x="5277" y="0"/>
                    <a:pt x="5555" y="279"/>
                    <a:pt x="5555" y="633"/>
                  </a:cubicBezTo>
                  <a:lnTo>
                    <a:pt x="5555" y="3075"/>
                  </a:lnTo>
                  <a:cubicBezTo>
                    <a:pt x="5555" y="3429"/>
                    <a:pt x="5277" y="3708"/>
                    <a:pt x="4935" y="3708"/>
                  </a:cubicBezTo>
                  <a:lnTo>
                    <a:pt x="633" y="3708"/>
                  </a:lnTo>
                  <a:cubicBezTo>
                    <a:pt x="279" y="3708"/>
                    <a:pt x="0" y="3429"/>
                    <a:pt x="0" y="3075"/>
                  </a:cubicBezTo>
                  <a:lnTo>
                    <a:pt x="0" y="633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5" name="Google Shape;1255;p59"/>
          <p:cNvSpPr/>
          <p:nvPr/>
        </p:nvSpPr>
        <p:spPr>
          <a:xfrm rot="16200000">
            <a:off x="2765425" y="-2138680"/>
            <a:ext cx="4120515" cy="10443845"/>
          </a:xfrm>
          <a:custGeom>
            <a:avLst/>
            <a:gdLst/>
            <a:ahLst/>
            <a:cxnLst/>
            <a:rect l="l" t="t" r="r" b="b"/>
            <a:pathLst>
              <a:path w="218344" h="142007" extrusionOk="0">
                <a:moveTo>
                  <a:pt x="0" y="0"/>
                </a:moveTo>
                <a:lnTo>
                  <a:pt x="0" y="142006"/>
                </a:lnTo>
                <a:lnTo>
                  <a:pt x="100383" y="142006"/>
                </a:lnTo>
                <a:cubicBezTo>
                  <a:pt x="115152" y="134022"/>
                  <a:pt x="129405" y="124987"/>
                  <a:pt x="139988" y="112122"/>
                </a:cubicBezTo>
                <a:cubicBezTo>
                  <a:pt x="148287" y="102034"/>
                  <a:pt x="153925" y="90053"/>
                  <a:pt x="159279" y="78146"/>
                </a:cubicBezTo>
                <a:cubicBezTo>
                  <a:pt x="172386" y="49040"/>
                  <a:pt x="186313" y="17293"/>
                  <a:pt x="214336" y="2009"/>
                </a:cubicBezTo>
                <a:cubicBezTo>
                  <a:pt x="215651" y="1294"/>
                  <a:pt x="216987" y="621"/>
                  <a:pt x="21834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51"/>
          <p:cNvSpPr txBox="1">
            <a:spLocks noGrp="1"/>
          </p:cNvSpPr>
          <p:nvPr>
            <p:ph type="subTitle" idx="1"/>
          </p:nvPr>
        </p:nvSpPr>
        <p:spPr>
          <a:xfrm>
            <a:off x="107950" y="142858"/>
            <a:ext cx="7841615" cy="46209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altLang="en-US" sz="1400" dirty="0" smtClean="0">
                <a:solidFill>
                  <a:schemeClr val="tx1"/>
                </a:solidFill>
              </a:rPr>
              <a:t>и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зучение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</a:rPr>
              <a:t>особенностей</a:t>
            </a:r>
            <a:r>
              <a:rPr lang="en-US" altLang="ru-RU" sz="1400" dirty="0">
                <a:solidFill>
                  <a:schemeClr val="tx1"/>
                </a:solidFill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</a:rPr>
              <a:t>систем</a:t>
            </a:r>
            <a:r>
              <a:rPr lang="en-US" altLang="ru-RU" sz="1400" dirty="0">
                <a:solidFill>
                  <a:schemeClr val="tx1"/>
                </a:solidFill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</a:rPr>
              <a:t>взаимоотношений</a:t>
            </a:r>
            <a:r>
              <a:rPr lang="en-US" altLang="ru-RU" sz="1400" dirty="0">
                <a:solidFill>
                  <a:schemeClr val="tx1"/>
                </a:solidFill>
              </a:rPr>
              <a:t>, </a:t>
            </a:r>
            <a:r>
              <a:rPr lang="en-US" altLang="en-US" sz="1400" dirty="0">
                <a:solidFill>
                  <a:schemeClr val="tx1"/>
                </a:solidFill>
              </a:rPr>
              <a:t>в</a:t>
            </a:r>
            <a:r>
              <a:rPr lang="en-US" altLang="ru-RU" sz="1400" dirty="0">
                <a:solidFill>
                  <a:schemeClr val="tx1"/>
                </a:solidFill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</a:rPr>
              <a:t>которые</a:t>
            </a:r>
            <a:r>
              <a:rPr lang="en-US" altLang="ru-RU" sz="1400" dirty="0">
                <a:solidFill>
                  <a:schemeClr val="tx1"/>
                </a:solidFill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</a:rPr>
              <a:t>включены</a:t>
            </a:r>
            <a:r>
              <a:rPr lang="en-US" altLang="ru-RU" sz="1400" dirty="0">
                <a:solidFill>
                  <a:schemeClr val="tx1"/>
                </a:solidFill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</a:rPr>
              <a:t>обучающиеся</a:t>
            </a:r>
            <a:r>
              <a:rPr lang="en-US" altLang="ru-RU" sz="1400" dirty="0">
                <a:solidFill>
                  <a:schemeClr val="tx1"/>
                </a:solidFill>
              </a:rPr>
              <a:t>;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ru-RU" sz="1400" dirty="0" smtClean="0"/>
              <a:t> </a:t>
            </a:r>
            <a:r>
              <a:rPr lang="en-US" altLang="en-US" sz="1400" dirty="0" err="1"/>
              <a:t>отслеживание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динамики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аддиктивного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поведения</a:t>
            </a:r>
            <a:r>
              <a:rPr lang="en-US" altLang="ru-RU" sz="1400" dirty="0"/>
              <a:t>; </a:t>
            </a:r>
            <a:r>
              <a:rPr lang="en-US" altLang="en-US" sz="1400" dirty="0" err="1"/>
              <a:t>определение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источников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аддиктивного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поведения</a:t>
            </a:r>
            <a:r>
              <a:rPr lang="en-US" altLang="ru-RU" sz="1400" dirty="0"/>
              <a:t>, </a:t>
            </a:r>
            <a:r>
              <a:rPr lang="en-US" altLang="en-US" sz="1400" dirty="0" err="1"/>
              <a:t>факторов</a:t>
            </a:r>
            <a:r>
              <a:rPr lang="en-US" altLang="ru-RU" sz="1400" dirty="0"/>
              <a:t>, </a:t>
            </a:r>
            <a:r>
              <a:rPr lang="en-US" altLang="en-US" sz="1400" dirty="0" err="1"/>
              <a:t>способствующих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вовлечению</a:t>
            </a:r>
            <a:r>
              <a:rPr lang="en-US" altLang="ru-RU" sz="1400" dirty="0"/>
              <a:t> </a:t>
            </a:r>
            <a:r>
              <a:rPr lang="en-US" altLang="en-US" sz="1400" dirty="0"/>
              <a:t>в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зависимое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поведение</a:t>
            </a:r>
            <a:r>
              <a:rPr lang="en-US" altLang="ru-RU" sz="1400" dirty="0"/>
              <a:t>; </a:t>
            </a:r>
            <a:r>
              <a:rPr lang="en-US" altLang="en-US" sz="1400" dirty="0" err="1"/>
              <a:t>определение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источников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противоправного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поведения</a:t>
            </a:r>
            <a:r>
              <a:rPr lang="en-US" altLang="ru-RU" sz="1400" dirty="0"/>
              <a:t>, </a:t>
            </a:r>
            <a:r>
              <a:rPr lang="en-US" altLang="en-US" sz="1400" dirty="0" err="1"/>
              <a:t>факторов</a:t>
            </a:r>
            <a:r>
              <a:rPr lang="en-US" altLang="ru-RU" sz="1400" dirty="0"/>
              <a:t>, </a:t>
            </a:r>
            <a:r>
              <a:rPr lang="en-US" altLang="en-US" sz="1400" dirty="0" err="1"/>
              <a:t>способствующих</a:t>
            </a:r>
            <a:r>
              <a:rPr lang="en-US" altLang="ru-RU" sz="1400" dirty="0"/>
              <a:t> </a:t>
            </a:r>
            <a:r>
              <a:rPr lang="en-US" altLang="en-US" sz="1400" dirty="0" err="1"/>
              <a:t>укреплению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данного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поведения</a:t>
            </a:r>
            <a:r>
              <a:rPr lang="en-US" altLang="ru-RU" sz="1400" dirty="0"/>
              <a:t>;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altLang="en-US" sz="1400" dirty="0" smtClean="0"/>
              <a:t> </a:t>
            </a:r>
            <a:r>
              <a:rPr lang="en-US" altLang="ru-RU" sz="1400" dirty="0" smtClean="0"/>
              <a:t> </a:t>
            </a:r>
            <a:r>
              <a:rPr lang="en-US" altLang="en-US" sz="1400" dirty="0" err="1"/>
              <a:t>изучение</a:t>
            </a:r>
            <a:r>
              <a:rPr lang="en-US" altLang="ru-RU" sz="1400" dirty="0"/>
              <a:t> </a:t>
            </a:r>
            <a:r>
              <a:rPr lang="en-US" altLang="en-US" sz="1400" dirty="0" err="1"/>
              <a:t>ценностно</a:t>
            </a:r>
            <a:r>
              <a:rPr lang="en-US" altLang="ru-RU" sz="1400" dirty="0" err="1"/>
              <a:t>-</a:t>
            </a:r>
            <a:r>
              <a:rPr lang="en-US" altLang="en-US" sz="1400" dirty="0" err="1"/>
              <a:t>смысловой</a:t>
            </a:r>
            <a:r>
              <a:rPr lang="en-US" altLang="ru-RU" sz="1400" dirty="0"/>
              <a:t> </a:t>
            </a:r>
            <a:r>
              <a:rPr lang="en-US" altLang="en-US" sz="1400" dirty="0" err="1"/>
              <a:t>сферы</a:t>
            </a:r>
            <a:r>
              <a:rPr lang="en-US" altLang="ru-RU" sz="1400" dirty="0"/>
              <a:t> (</a:t>
            </a:r>
            <a:r>
              <a:rPr lang="en-US" altLang="en-US" sz="1400" dirty="0"/>
              <a:t>в</a:t>
            </a:r>
            <a:r>
              <a:rPr lang="en-US" altLang="ru-RU" sz="1400" dirty="0"/>
              <a:t> </a:t>
            </a:r>
            <a:r>
              <a:rPr lang="en-US" altLang="en-US" sz="1400" dirty="0" err="1"/>
              <a:t>том</a:t>
            </a:r>
            <a:r>
              <a:rPr lang="en-US" altLang="ru-RU" sz="1400" dirty="0"/>
              <a:t> </a:t>
            </a:r>
            <a:r>
              <a:rPr lang="en-US" altLang="en-US" sz="1400" dirty="0" err="1"/>
              <a:t>числе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динамики</a:t>
            </a:r>
            <a:r>
              <a:rPr lang="en-US" altLang="ru-RU" sz="1400" dirty="0"/>
              <a:t> </a:t>
            </a:r>
            <a:r>
              <a:rPr lang="en-US" altLang="en-US" sz="1400" dirty="0" err="1"/>
              <a:t>уровня</a:t>
            </a:r>
            <a:r>
              <a:rPr lang="en-US" altLang="ru-RU" sz="1400" dirty="0"/>
              <a:t> </a:t>
            </a:r>
            <a:r>
              <a:rPr lang="en-US" altLang="en-US" sz="1400" dirty="0"/>
              <a:t>и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направленности</a:t>
            </a:r>
            <a:r>
              <a:rPr lang="en-US" altLang="ru-RU" sz="1400" dirty="0"/>
              <a:t> </a:t>
            </a:r>
            <a:r>
              <a:rPr lang="en-US" altLang="en-US" sz="1400" dirty="0" err="1"/>
              <a:t>социальной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активности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обучающегося</a:t>
            </a:r>
            <a:r>
              <a:rPr lang="en-US" altLang="ru-RU" sz="1400" dirty="0"/>
              <a:t>, </a:t>
            </a:r>
            <a:r>
              <a:rPr lang="en-US" altLang="en-US" sz="1400" dirty="0" err="1"/>
              <a:t>динамики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интереса</a:t>
            </a:r>
            <a:r>
              <a:rPr lang="en-US" altLang="ru-RU" sz="1400" dirty="0"/>
              <a:t>, </a:t>
            </a:r>
            <a:r>
              <a:rPr lang="en-US" altLang="en-US" sz="1400" dirty="0" err="1"/>
              <a:t>степени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включенности</a:t>
            </a:r>
            <a:r>
              <a:rPr lang="en-US" altLang="ru-RU" sz="1400" dirty="0"/>
              <a:t> </a:t>
            </a:r>
            <a:r>
              <a:rPr lang="en-US" altLang="en-US" sz="1400" dirty="0"/>
              <a:t>в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деятельность</a:t>
            </a:r>
            <a:r>
              <a:rPr lang="en-US" altLang="ru-RU" sz="1400" dirty="0"/>
              <a:t> </a:t>
            </a:r>
            <a:r>
              <a:rPr lang="en-US" altLang="en-US" sz="1400" dirty="0" err="1"/>
              <a:t>социальных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групп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деструктивной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направленности</a:t>
            </a:r>
            <a:r>
              <a:rPr lang="en-US" altLang="ru-RU" sz="1400" dirty="0"/>
              <a:t>);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en-US" sz="1400" dirty="0" err="1" smtClean="0"/>
              <a:t>изучение</a:t>
            </a:r>
            <a:r>
              <a:rPr lang="en-US" altLang="ru-RU" sz="1400" dirty="0" smtClean="0"/>
              <a:t> </a:t>
            </a:r>
            <a:r>
              <a:rPr lang="en-US" altLang="en-US" sz="1400" dirty="0" err="1"/>
              <a:t>особенностей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личностной</a:t>
            </a:r>
            <a:r>
              <a:rPr lang="en-US" altLang="ru-RU" sz="1400" dirty="0"/>
              <a:t> </a:t>
            </a:r>
            <a:r>
              <a:rPr lang="en-US" altLang="en-US" sz="1400" dirty="0"/>
              <a:t>и</a:t>
            </a:r>
            <a:r>
              <a:rPr lang="en-US" altLang="ru-RU" sz="1400" dirty="0"/>
              <a:t> </a:t>
            </a:r>
            <a:r>
              <a:rPr lang="en-US" altLang="en-US" sz="1400" dirty="0" err="1"/>
              <a:t>эмоционально</a:t>
            </a:r>
            <a:r>
              <a:rPr lang="en-US" altLang="ru-RU" sz="1400" dirty="0" err="1"/>
              <a:t>-</a:t>
            </a:r>
            <a:r>
              <a:rPr lang="en-US" altLang="en-US" sz="1400" dirty="0" err="1"/>
              <a:t>волевой</a:t>
            </a:r>
            <a:r>
              <a:rPr lang="en-US" altLang="ru-RU" sz="1400" dirty="0"/>
              <a:t> </a:t>
            </a:r>
            <a:r>
              <a:rPr lang="en-US" altLang="en-US" sz="1400" dirty="0" err="1"/>
              <a:t>сфер</a:t>
            </a:r>
            <a:r>
              <a:rPr lang="en-US" altLang="ru-RU" sz="1400" dirty="0"/>
              <a:t> (</a:t>
            </a:r>
            <a:r>
              <a:rPr lang="en-US" altLang="en-US" sz="1400" dirty="0" err="1"/>
              <a:t>уровня</a:t>
            </a:r>
            <a:r>
              <a:rPr lang="en-US" altLang="ru-RU" sz="1400" dirty="0"/>
              <a:t> </a:t>
            </a:r>
            <a:r>
              <a:rPr lang="en-US" altLang="en-US" sz="1400" dirty="0" err="1"/>
              <a:t>развития</a:t>
            </a:r>
            <a:r>
              <a:rPr lang="en-US" altLang="ru-RU" sz="1400" dirty="0"/>
              <a:t> </a:t>
            </a:r>
            <a:r>
              <a:rPr lang="en-US" altLang="en-US" sz="1400" dirty="0" err="1"/>
              <a:t>эмоционального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интеллекта</a:t>
            </a:r>
            <a:r>
              <a:rPr lang="en-US" altLang="ru-RU" sz="1400" dirty="0"/>
              <a:t>, </a:t>
            </a:r>
            <a:r>
              <a:rPr lang="en-US" altLang="en-US" sz="1400" dirty="0" err="1"/>
              <a:t>агрессивности</a:t>
            </a:r>
            <a:r>
              <a:rPr lang="en-US" altLang="ru-RU" sz="1400" dirty="0"/>
              <a:t>, </a:t>
            </a:r>
            <a:r>
              <a:rPr lang="en-US" altLang="en-US" sz="1400" dirty="0" err="1"/>
              <a:t>стрессоустойчивости</a:t>
            </a:r>
            <a:r>
              <a:rPr lang="en-US" altLang="ru-RU" sz="1400" dirty="0"/>
              <a:t>, </a:t>
            </a:r>
            <a:r>
              <a:rPr lang="en-US" altLang="en-US" sz="1400" dirty="0" err="1"/>
              <a:t>актуального</a:t>
            </a:r>
            <a:r>
              <a:rPr lang="en-US" altLang="ru-RU" sz="1400" dirty="0"/>
              <a:t> </a:t>
            </a:r>
            <a:r>
              <a:rPr lang="en-US" altLang="en-US" sz="1400" dirty="0" err="1"/>
              <a:t>уровня</a:t>
            </a:r>
            <a:r>
              <a:rPr lang="en-US" altLang="ru-RU" sz="1400" dirty="0"/>
              <a:t> </a:t>
            </a:r>
            <a:r>
              <a:rPr lang="en-US" altLang="en-US" sz="1400" dirty="0" err="1"/>
              <a:t>стресса</a:t>
            </a:r>
            <a:r>
              <a:rPr lang="en-US" altLang="ru-RU" sz="1400" dirty="0"/>
              <a:t>, </a:t>
            </a:r>
            <a:r>
              <a:rPr lang="en-US" altLang="en-US" sz="1400" dirty="0" err="1"/>
              <a:t>акцентуации</a:t>
            </a:r>
            <a:r>
              <a:rPr lang="en-US" altLang="ru-RU" sz="1400" dirty="0"/>
              <a:t> </a:t>
            </a:r>
            <a:r>
              <a:rPr lang="en-US" altLang="en-US" sz="1400" dirty="0" err="1"/>
              <a:t>характера</a:t>
            </a:r>
            <a:r>
              <a:rPr lang="en-US" altLang="ru-RU" sz="1400" dirty="0"/>
              <a:t>, </a:t>
            </a:r>
            <a:r>
              <a:rPr lang="en-US" altLang="en-US" sz="1400" dirty="0" err="1"/>
              <a:t>подверженности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влиянию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группы</a:t>
            </a:r>
            <a:r>
              <a:rPr lang="en-US" altLang="ru-RU" sz="1400" dirty="0"/>
              <a:t>, </a:t>
            </a:r>
            <a:r>
              <a:rPr lang="en-US" altLang="en-US" sz="1400" dirty="0" err="1"/>
              <a:t>динамики</a:t>
            </a:r>
            <a:r>
              <a:rPr lang="en-US" altLang="ru-RU" sz="1400" dirty="0"/>
              <a:t> </a:t>
            </a:r>
            <a:r>
              <a:rPr lang="en-US" altLang="en-US" sz="1400" dirty="0" err="1"/>
              <a:t>учебной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мотивации</a:t>
            </a:r>
            <a:r>
              <a:rPr lang="en-US" altLang="ru-RU" sz="1400" dirty="0"/>
              <a:t>); </a:t>
            </a:r>
            <a:r>
              <a:rPr lang="en-US" altLang="en-US" sz="1400" dirty="0" err="1"/>
              <a:t>отслеживание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признаков</a:t>
            </a:r>
            <a:r>
              <a:rPr lang="en-US" altLang="ru-RU" sz="1400" dirty="0"/>
              <a:t> </a:t>
            </a:r>
            <a:r>
              <a:rPr lang="en-US" altLang="en-US" sz="1400" dirty="0" err="1"/>
              <a:t>сниженного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настроения</a:t>
            </a:r>
            <a:r>
              <a:rPr lang="en-US" altLang="ru-RU" sz="1400" dirty="0"/>
              <a:t> (</a:t>
            </a:r>
            <a:r>
              <a:rPr lang="en-US" altLang="en-US" sz="1400" dirty="0" err="1"/>
              <a:t>подавленности</a:t>
            </a:r>
            <a:r>
              <a:rPr lang="en-US" altLang="ru-RU" sz="1400" dirty="0"/>
              <a:t>, </a:t>
            </a:r>
            <a:r>
              <a:rPr lang="en-US" altLang="en-US" sz="1400" dirty="0" err="1"/>
              <a:t>грусти</a:t>
            </a:r>
            <a:r>
              <a:rPr lang="en-US" altLang="ru-RU" sz="1400" dirty="0"/>
              <a:t>, </a:t>
            </a:r>
            <a:r>
              <a:rPr lang="en-US" altLang="en-US" sz="1400" dirty="0" err="1"/>
              <a:t>пессимизма</a:t>
            </a:r>
            <a:r>
              <a:rPr lang="en-US" altLang="ru-RU" sz="1400" dirty="0"/>
              <a:t>, </a:t>
            </a:r>
            <a:r>
              <a:rPr lang="en-US" altLang="en-US" sz="1400" dirty="0" err="1"/>
              <a:t>апатии</a:t>
            </a:r>
            <a:r>
              <a:rPr lang="en-US" altLang="ru-RU" sz="1400" dirty="0"/>
              <a:t>);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altLang="en-US" sz="1400" dirty="0" smtClean="0"/>
              <a:t> </a:t>
            </a:r>
            <a:r>
              <a:rPr lang="en-US" altLang="ru-RU" sz="1400" dirty="0" smtClean="0"/>
              <a:t> </a:t>
            </a:r>
            <a:r>
              <a:rPr lang="en-US" altLang="en-US" sz="1400" dirty="0" err="1"/>
              <a:t>выявление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поведенческих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паттернов</a:t>
            </a:r>
            <a:r>
              <a:rPr lang="en-US" altLang="ru-RU" sz="1400" dirty="0"/>
              <a:t>, </a:t>
            </a:r>
            <a:r>
              <a:rPr lang="en-US" altLang="en-US" sz="1400" dirty="0" err="1"/>
              <a:t>которые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могут</a:t>
            </a:r>
            <a:r>
              <a:rPr lang="en-US" altLang="ru-RU" sz="1400" dirty="0"/>
              <a:t> </a:t>
            </a:r>
            <a:r>
              <a:rPr lang="en-US" altLang="en-US" sz="1400" dirty="0" err="1"/>
              <a:t>свидетельствовать</a:t>
            </a:r>
            <a:r>
              <a:rPr lang="en-US" altLang="ru-RU" sz="1400" dirty="0"/>
              <a:t> </a:t>
            </a:r>
            <a:r>
              <a:rPr lang="en-US" altLang="en-US" sz="1400" dirty="0"/>
              <a:t>о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признаках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аддиктивного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поведения</a:t>
            </a:r>
            <a:r>
              <a:rPr lang="en-US" altLang="ru-RU" sz="1400" dirty="0"/>
              <a:t>, </a:t>
            </a:r>
            <a:r>
              <a:rPr lang="en-US" altLang="en-US" sz="1400" dirty="0"/>
              <a:t>а</a:t>
            </a:r>
            <a:r>
              <a:rPr lang="en-US" altLang="ru-RU" sz="1400" dirty="0"/>
              <a:t> </a:t>
            </a:r>
            <a:r>
              <a:rPr lang="en-US" altLang="en-US" sz="1400" dirty="0" err="1"/>
              <a:t>также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признаков</a:t>
            </a:r>
            <a:r>
              <a:rPr lang="en-US" altLang="ru-RU" sz="1400" dirty="0"/>
              <a:t> </a:t>
            </a:r>
            <a:r>
              <a:rPr lang="en-US" altLang="en-US" sz="1400" dirty="0" err="1"/>
              <a:t>трансляции</a:t>
            </a:r>
            <a:r>
              <a:rPr lang="en-US" altLang="ru-RU" sz="1400" dirty="0"/>
              <a:t> </a:t>
            </a:r>
            <a:r>
              <a:rPr lang="en-US" altLang="en-US" sz="1400" dirty="0" err="1"/>
              <a:t>аддиктивных</a:t>
            </a:r>
            <a:r>
              <a:rPr lang="en-US" altLang="ru-RU" sz="1400" dirty="0"/>
              <a:t> </a:t>
            </a:r>
            <a:r>
              <a:rPr lang="en-US" altLang="en-US" sz="1400" dirty="0" err="1"/>
              <a:t>установок</a:t>
            </a:r>
            <a:r>
              <a:rPr lang="en-US" altLang="ru-RU" sz="1400" dirty="0"/>
              <a:t>;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altLang="en-US" sz="1400" dirty="0" smtClean="0"/>
              <a:t>анализ </a:t>
            </a:r>
            <a:r>
              <a:rPr lang="ru-RU" altLang="en-US" sz="1400" dirty="0"/>
              <a:t>результатов СПТ.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Google Shape;1055;p5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 t="7698" b="7698"/>
          <a:stretch>
            <a:fillRect/>
          </a:stretch>
        </p:blipFill>
        <p:spPr>
          <a:xfrm>
            <a:off x="-25" y="-92465"/>
            <a:ext cx="9141765" cy="5154783"/>
          </a:xfrm>
          <a:prstGeom prst="rect">
            <a:avLst/>
          </a:prstGeom>
        </p:spPr>
      </p:pic>
      <p:sp>
        <p:nvSpPr>
          <p:cNvPr id="1056" name="Google Shape;1056;p52"/>
          <p:cNvSpPr txBox="1">
            <a:spLocks noGrp="1"/>
          </p:cNvSpPr>
          <p:nvPr>
            <p:ph type="title"/>
          </p:nvPr>
        </p:nvSpPr>
        <p:spPr>
          <a:xfrm>
            <a:off x="720000" y="4111350"/>
            <a:ext cx="77040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>
                <a:solidFill>
                  <a:schemeClr val="bg2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1"/>
          <p:cNvSpPr/>
          <p:nvPr/>
        </p:nvSpPr>
        <p:spPr>
          <a:xfrm rot="524001">
            <a:off x="1417365" y="288744"/>
            <a:ext cx="6309169" cy="2890592"/>
          </a:xfrm>
          <a:custGeom>
            <a:avLst/>
            <a:gdLst/>
            <a:ahLst/>
            <a:cxnLst/>
            <a:rect l="l" t="t" r="r" b="b"/>
            <a:pathLst>
              <a:path w="168655" h="124697" extrusionOk="0">
                <a:moveTo>
                  <a:pt x="124258" y="1"/>
                </a:moveTo>
                <a:cubicBezTo>
                  <a:pt x="120218" y="1"/>
                  <a:pt x="116352" y="563"/>
                  <a:pt x="112581" y="1479"/>
                </a:cubicBezTo>
                <a:cubicBezTo>
                  <a:pt x="100573" y="4348"/>
                  <a:pt x="89531" y="10719"/>
                  <a:pt x="76889" y="13321"/>
                </a:cubicBezTo>
                <a:cubicBezTo>
                  <a:pt x="56374" y="17490"/>
                  <a:pt x="33225" y="16256"/>
                  <a:pt x="17980" y="33168"/>
                </a:cubicBezTo>
                <a:cubicBezTo>
                  <a:pt x="6505" y="45944"/>
                  <a:pt x="1" y="64658"/>
                  <a:pt x="3870" y="81703"/>
                </a:cubicBezTo>
                <a:cubicBezTo>
                  <a:pt x="10620" y="111329"/>
                  <a:pt x="41273" y="124697"/>
                  <a:pt x="71107" y="124697"/>
                </a:cubicBezTo>
                <a:cubicBezTo>
                  <a:pt x="85949" y="124697"/>
                  <a:pt x="100589" y="121388"/>
                  <a:pt x="111981" y="115127"/>
                </a:cubicBezTo>
                <a:cubicBezTo>
                  <a:pt x="129760" y="105353"/>
                  <a:pt x="142669" y="87174"/>
                  <a:pt x="151642" y="69428"/>
                </a:cubicBezTo>
                <a:cubicBezTo>
                  <a:pt x="159915" y="53149"/>
                  <a:pt x="168655" y="31701"/>
                  <a:pt x="156246" y="15155"/>
                </a:cubicBezTo>
                <a:cubicBezTo>
                  <a:pt x="150308" y="7250"/>
                  <a:pt x="141001" y="2213"/>
                  <a:pt x="131295" y="578"/>
                </a:cubicBezTo>
                <a:cubicBezTo>
                  <a:pt x="128884" y="181"/>
                  <a:pt x="126543" y="1"/>
                  <a:pt x="1242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7" name="Google Shape;497;p41"/>
          <p:cNvGrpSpPr/>
          <p:nvPr/>
        </p:nvGrpSpPr>
        <p:grpSpPr>
          <a:xfrm>
            <a:off x="178380" y="203914"/>
            <a:ext cx="8476490" cy="3467629"/>
            <a:chOff x="178380" y="203914"/>
            <a:chExt cx="8476490" cy="3467629"/>
          </a:xfrm>
        </p:grpSpPr>
        <p:sp>
          <p:nvSpPr>
            <p:cNvPr id="498" name="Google Shape;498;p41"/>
            <p:cNvSpPr/>
            <p:nvPr/>
          </p:nvSpPr>
          <p:spPr>
            <a:xfrm>
              <a:off x="7683042" y="641816"/>
              <a:ext cx="475582" cy="289277"/>
            </a:xfrm>
            <a:custGeom>
              <a:avLst/>
              <a:gdLst/>
              <a:ahLst/>
              <a:cxnLst/>
              <a:rect l="l" t="t" r="r" b="b"/>
              <a:pathLst>
                <a:path w="6555" h="3987" fill="none" extrusionOk="0">
                  <a:moveTo>
                    <a:pt x="620" y="0"/>
                  </a:moveTo>
                  <a:lnTo>
                    <a:pt x="5922" y="0"/>
                  </a:lnTo>
                  <a:cubicBezTo>
                    <a:pt x="6276" y="0"/>
                    <a:pt x="6555" y="279"/>
                    <a:pt x="6555" y="633"/>
                  </a:cubicBezTo>
                  <a:lnTo>
                    <a:pt x="6555" y="3366"/>
                  </a:lnTo>
                  <a:cubicBezTo>
                    <a:pt x="6555" y="3708"/>
                    <a:pt x="6276" y="3986"/>
                    <a:pt x="5922" y="3986"/>
                  </a:cubicBezTo>
                  <a:lnTo>
                    <a:pt x="620" y="3986"/>
                  </a:lnTo>
                  <a:cubicBezTo>
                    <a:pt x="278" y="3986"/>
                    <a:pt x="0" y="3708"/>
                    <a:pt x="0" y="3366"/>
                  </a:cubicBezTo>
                  <a:lnTo>
                    <a:pt x="0" y="633"/>
                  </a:lnTo>
                  <a:cubicBezTo>
                    <a:pt x="0" y="279"/>
                    <a:pt x="278" y="0"/>
                    <a:pt x="62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7791357" y="238786"/>
              <a:ext cx="290137" cy="145110"/>
            </a:xfrm>
            <a:custGeom>
              <a:avLst/>
              <a:gdLst/>
              <a:ahLst/>
              <a:cxnLst/>
              <a:rect l="l" t="t" r="r" b="b"/>
              <a:pathLst>
                <a:path w="3999" h="2000" fill="none" extrusionOk="0">
                  <a:moveTo>
                    <a:pt x="633" y="0"/>
                  </a:moveTo>
                  <a:lnTo>
                    <a:pt x="3366" y="0"/>
                  </a:lnTo>
                  <a:cubicBezTo>
                    <a:pt x="3721" y="0"/>
                    <a:pt x="3999" y="279"/>
                    <a:pt x="3999" y="620"/>
                  </a:cubicBezTo>
                  <a:lnTo>
                    <a:pt x="3999" y="1367"/>
                  </a:lnTo>
                  <a:cubicBezTo>
                    <a:pt x="3999" y="1709"/>
                    <a:pt x="3721" y="2000"/>
                    <a:pt x="3366" y="2000"/>
                  </a:cubicBezTo>
                  <a:lnTo>
                    <a:pt x="633" y="2000"/>
                  </a:lnTo>
                  <a:cubicBezTo>
                    <a:pt x="279" y="2000"/>
                    <a:pt x="0" y="1709"/>
                    <a:pt x="0" y="136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1"/>
            <p:cNvSpPr/>
            <p:nvPr/>
          </p:nvSpPr>
          <p:spPr>
            <a:xfrm>
              <a:off x="8479438" y="1102214"/>
              <a:ext cx="175432" cy="102883"/>
            </a:xfrm>
            <a:custGeom>
              <a:avLst/>
              <a:gdLst/>
              <a:ahLst/>
              <a:cxnLst/>
              <a:rect l="l" t="t" r="r" b="b"/>
              <a:pathLst>
                <a:path w="2418" h="1418" fill="none" extrusionOk="0">
                  <a:moveTo>
                    <a:pt x="621" y="0"/>
                  </a:moveTo>
                  <a:lnTo>
                    <a:pt x="1797" y="0"/>
                  </a:lnTo>
                  <a:cubicBezTo>
                    <a:pt x="2139" y="0"/>
                    <a:pt x="2417" y="279"/>
                    <a:pt x="2417" y="620"/>
                  </a:cubicBezTo>
                  <a:lnTo>
                    <a:pt x="2417" y="797"/>
                  </a:lnTo>
                  <a:cubicBezTo>
                    <a:pt x="2417" y="1139"/>
                    <a:pt x="2139" y="1417"/>
                    <a:pt x="1797" y="1417"/>
                  </a:cubicBezTo>
                  <a:lnTo>
                    <a:pt x="621" y="1417"/>
                  </a:lnTo>
                  <a:cubicBezTo>
                    <a:pt x="279" y="1417"/>
                    <a:pt x="0" y="1139"/>
                    <a:pt x="0" y="79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21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1"/>
            <p:cNvSpPr/>
            <p:nvPr/>
          </p:nvSpPr>
          <p:spPr>
            <a:xfrm>
              <a:off x="3619651" y="3224324"/>
              <a:ext cx="641799" cy="268163"/>
            </a:xfrm>
            <a:custGeom>
              <a:avLst/>
              <a:gdLst/>
              <a:ahLst/>
              <a:cxnLst/>
              <a:rect l="l" t="t" r="r" b="b"/>
              <a:pathLst>
                <a:path w="8846" h="3696" fill="none" extrusionOk="0">
                  <a:moveTo>
                    <a:pt x="633" y="1"/>
                  </a:moveTo>
                  <a:lnTo>
                    <a:pt x="8212" y="1"/>
                  </a:lnTo>
                  <a:cubicBezTo>
                    <a:pt x="8567" y="1"/>
                    <a:pt x="8845" y="279"/>
                    <a:pt x="8845" y="621"/>
                  </a:cubicBezTo>
                  <a:lnTo>
                    <a:pt x="8845" y="3076"/>
                  </a:lnTo>
                  <a:cubicBezTo>
                    <a:pt x="8845" y="3417"/>
                    <a:pt x="8567" y="3696"/>
                    <a:pt x="8212" y="3696"/>
                  </a:cubicBezTo>
                  <a:lnTo>
                    <a:pt x="633" y="3696"/>
                  </a:lnTo>
                  <a:cubicBezTo>
                    <a:pt x="278" y="3696"/>
                    <a:pt x="0" y="3417"/>
                    <a:pt x="0" y="3076"/>
                  </a:cubicBezTo>
                  <a:lnTo>
                    <a:pt x="0" y="621"/>
                  </a:lnTo>
                  <a:cubicBezTo>
                    <a:pt x="0" y="279"/>
                    <a:pt x="278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1"/>
            <p:cNvSpPr/>
            <p:nvPr/>
          </p:nvSpPr>
          <p:spPr>
            <a:xfrm>
              <a:off x="7007280" y="3021467"/>
              <a:ext cx="207573" cy="123996"/>
            </a:xfrm>
            <a:custGeom>
              <a:avLst/>
              <a:gdLst/>
              <a:ahLst/>
              <a:cxnLst/>
              <a:rect l="l" t="t" r="r" b="b"/>
              <a:pathLst>
                <a:path w="2861" h="1709" fill="none" extrusionOk="0">
                  <a:moveTo>
                    <a:pt x="634" y="0"/>
                  </a:moveTo>
                  <a:lnTo>
                    <a:pt x="2228" y="0"/>
                  </a:lnTo>
                  <a:cubicBezTo>
                    <a:pt x="2570" y="0"/>
                    <a:pt x="2861" y="279"/>
                    <a:pt x="2861" y="633"/>
                  </a:cubicBezTo>
                  <a:lnTo>
                    <a:pt x="2861" y="1088"/>
                  </a:lnTo>
                  <a:cubicBezTo>
                    <a:pt x="2861" y="1430"/>
                    <a:pt x="2570" y="1709"/>
                    <a:pt x="2228" y="1709"/>
                  </a:cubicBezTo>
                  <a:lnTo>
                    <a:pt x="634" y="1709"/>
                  </a:lnTo>
                  <a:cubicBezTo>
                    <a:pt x="279" y="1709"/>
                    <a:pt x="1" y="1430"/>
                    <a:pt x="1" y="1088"/>
                  </a:cubicBezTo>
                  <a:lnTo>
                    <a:pt x="1" y="633"/>
                  </a:lnTo>
                  <a:cubicBezTo>
                    <a:pt x="1" y="279"/>
                    <a:pt x="279" y="0"/>
                    <a:pt x="634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1"/>
            <p:cNvSpPr/>
            <p:nvPr/>
          </p:nvSpPr>
          <p:spPr>
            <a:xfrm>
              <a:off x="5092180" y="3527303"/>
              <a:ext cx="321408" cy="144239"/>
            </a:xfrm>
            <a:custGeom>
              <a:avLst/>
              <a:gdLst/>
              <a:ahLst/>
              <a:cxnLst/>
              <a:rect l="l" t="t" r="r" b="b"/>
              <a:pathLst>
                <a:path w="4430" h="1988" fill="none" extrusionOk="0">
                  <a:moveTo>
                    <a:pt x="634" y="1"/>
                  </a:moveTo>
                  <a:lnTo>
                    <a:pt x="3797" y="1"/>
                  </a:lnTo>
                  <a:cubicBezTo>
                    <a:pt x="4139" y="1"/>
                    <a:pt x="4430" y="279"/>
                    <a:pt x="4430" y="621"/>
                  </a:cubicBezTo>
                  <a:lnTo>
                    <a:pt x="4430" y="1367"/>
                  </a:lnTo>
                  <a:cubicBezTo>
                    <a:pt x="4430" y="1709"/>
                    <a:pt x="4139" y="1987"/>
                    <a:pt x="3797" y="1987"/>
                  </a:cubicBezTo>
                  <a:lnTo>
                    <a:pt x="634" y="1987"/>
                  </a:lnTo>
                  <a:cubicBezTo>
                    <a:pt x="279" y="1987"/>
                    <a:pt x="1" y="1709"/>
                    <a:pt x="1" y="1367"/>
                  </a:cubicBezTo>
                  <a:lnTo>
                    <a:pt x="1" y="621"/>
                  </a:lnTo>
                  <a:cubicBezTo>
                    <a:pt x="1" y="279"/>
                    <a:pt x="279" y="1"/>
                    <a:pt x="634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1"/>
            <p:cNvSpPr/>
            <p:nvPr/>
          </p:nvSpPr>
          <p:spPr>
            <a:xfrm>
              <a:off x="2589548" y="3134359"/>
              <a:ext cx="331492" cy="185523"/>
            </a:xfrm>
            <a:custGeom>
              <a:avLst/>
              <a:gdLst/>
              <a:ahLst/>
              <a:cxnLst/>
              <a:rect l="l" t="t" r="r" b="b"/>
              <a:pathLst>
                <a:path w="4569" h="2557" fill="none" extrusionOk="0">
                  <a:moveTo>
                    <a:pt x="633" y="1"/>
                  </a:moveTo>
                  <a:lnTo>
                    <a:pt x="3936" y="1"/>
                  </a:lnTo>
                  <a:cubicBezTo>
                    <a:pt x="4290" y="1"/>
                    <a:pt x="4568" y="279"/>
                    <a:pt x="4568" y="621"/>
                  </a:cubicBezTo>
                  <a:lnTo>
                    <a:pt x="4568" y="1937"/>
                  </a:lnTo>
                  <a:cubicBezTo>
                    <a:pt x="4568" y="2278"/>
                    <a:pt x="4290" y="2557"/>
                    <a:pt x="3936" y="2557"/>
                  </a:cubicBezTo>
                  <a:lnTo>
                    <a:pt x="633" y="2557"/>
                  </a:lnTo>
                  <a:cubicBezTo>
                    <a:pt x="291" y="2557"/>
                    <a:pt x="0" y="2278"/>
                    <a:pt x="0" y="1937"/>
                  </a:cubicBezTo>
                  <a:lnTo>
                    <a:pt x="0" y="621"/>
                  </a:lnTo>
                  <a:cubicBezTo>
                    <a:pt x="0" y="279"/>
                    <a:pt x="291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1"/>
            <p:cNvSpPr/>
            <p:nvPr/>
          </p:nvSpPr>
          <p:spPr>
            <a:xfrm>
              <a:off x="836030" y="1097156"/>
              <a:ext cx="238770" cy="113041"/>
            </a:xfrm>
            <a:custGeom>
              <a:avLst/>
              <a:gdLst/>
              <a:ahLst/>
              <a:cxnLst/>
              <a:rect l="l" t="t" r="r" b="b"/>
              <a:pathLst>
                <a:path w="3291" h="1558" fill="none" extrusionOk="0">
                  <a:moveTo>
                    <a:pt x="633" y="1"/>
                  </a:moveTo>
                  <a:lnTo>
                    <a:pt x="2658" y="1"/>
                  </a:lnTo>
                  <a:cubicBezTo>
                    <a:pt x="2999" y="1"/>
                    <a:pt x="3290" y="279"/>
                    <a:pt x="3290" y="621"/>
                  </a:cubicBezTo>
                  <a:lnTo>
                    <a:pt x="3290" y="937"/>
                  </a:lnTo>
                  <a:cubicBezTo>
                    <a:pt x="3290" y="1279"/>
                    <a:pt x="2999" y="1557"/>
                    <a:pt x="2658" y="1557"/>
                  </a:cubicBezTo>
                  <a:lnTo>
                    <a:pt x="633" y="1557"/>
                  </a:lnTo>
                  <a:cubicBezTo>
                    <a:pt x="279" y="1557"/>
                    <a:pt x="0" y="1279"/>
                    <a:pt x="0" y="937"/>
                  </a:cubicBezTo>
                  <a:lnTo>
                    <a:pt x="0" y="621"/>
                  </a:lnTo>
                  <a:cubicBezTo>
                    <a:pt x="0" y="279"/>
                    <a:pt x="279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1"/>
            <p:cNvSpPr/>
            <p:nvPr/>
          </p:nvSpPr>
          <p:spPr>
            <a:xfrm>
              <a:off x="966399" y="517896"/>
              <a:ext cx="475582" cy="258006"/>
            </a:xfrm>
            <a:custGeom>
              <a:avLst/>
              <a:gdLst/>
              <a:ahLst/>
              <a:cxnLst/>
              <a:rect l="l" t="t" r="r" b="b"/>
              <a:pathLst>
                <a:path w="6555" h="3556" fill="none" extrusionOk="0">
                  <a:moveTo>
                    <a:pt x="633" y="0"/>
                  </a:moveTo>
                  <a:lnTo>
                    <a:pt x="5935" y="0"/>
                  </a:lnTo>
                  <a:cubicBezTo>
                    <a:pt x="6277" y="0"/>
                    <a:pt x="6555" y="279"/>
                    <a:pt x="6555" y="620"/>
                  </a:cubicBezTo>
                  <a:lnTo>
                    <a:pt x="6555" y="2936"/>
                  </a:lnTo>
                  <a:cubicBezTo>
                    <a:pt x="6555" y="3278"/>
                    <a:pt x="6277" y="3556"/>
                    <a:pt x="5935" y="3556"/>
                  </a:cubicBezTo>
                  <a:lnTo>
                    <a:pt x="633" y="3556"/>
                  </a:lnTo>
                  <a:cubicBezTo>
                    <a:pt x="279" y="3556"/>
                    <a:pt x="0" y="3278"/>
                    <a:pt x="0" y="2936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1"/>
            <p:cNvSpPr/>
            <p:nvPr/>
          </p:nvSpPr>
          <p:spPr>
            <a:xfrm>
              <a:off x="1810971" y="203914"/>
              <a:ext cx="269025" cy="112968"/>
            </a:xfrm>
            <a:custGeom>
              <a:avLst/>
              <a:gdLst/>
              <a:ahLst/>
              <a:cxnLst/>
              <a:rect l="l" t="t" r="r" b="b"/>
              <a:pathLst>
                <a:path w="3708" h="1557" fill="none" extrusionOk="0">
                  <a:moveTo>
                    <a:pt x="620" y="0"/>
                  </a:moveTo>
                  <a:lnTo>
                    <a:pt x="3075" y="0"/>
                  </a:lnTo>
                  <a:cubicBezTo>
                    <a:pt x="3417" y="0"/>
                    <a:pt x="3708" y="278"/>
                    <a:pt x="3708" y="620"/>
                  </a:cubicBezTo>
                  <a:lnTo>
                    <a:pt x="3708" y="936"/>
                  </a:lnTo>
                  <a:cubicBezTo>
                    <a:pt x="3708" y="1278"/>
                    <a:pt x="3417" y="1556"/>
                    <a:pt x="3075" y="1556"/>
                  </a:cubicBezTo>
                  <a:lnTo>
                    <a:pt x="620" y="1556"/>
                  </a:lnTo>
                  <a:cubicBezTo>
                    <a:pt x="279" y="1556"/>
                    <a:pt x="0" y="1278"/>
                    <a:pt x="0" y="936"/>
                  </a:cubicBezTo>
                  <a:lnTo>
                    <a:pt x="0" y="620"/>
                  </a:lnTo>
                  <a:cubicBezTo>
                    <a:pt x="0" y="278"/>
                    <a:pt x="279" y="0"/>
                    <a:pt x="62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178380" y="973164"/>
              <a:ext cx="248855" cy="123996"/>
            </a:xfrm>
            <a:custGeom>
              <a:avLst/>
              <a:gdLst/>
              <a:ahLst/>
              <a:cxnLst/>
              <a:rect l="l" t="t" r="r" b="b"/>
              <a:pathLst>
                <a:path w="3430" h="1709" fill="none" extrusionOk="0">
                  <a:moveTo>
                    <a:pt x="633" y="1"/>
                  </a:moveTo>
                  <a:lnTo>
                    <a:pt x="2797" y="1"/>
                  </a:lnTo>
                  <a:cubicBezTo>
                    <a:pt x="3152" y="1"/>
                    <a:pt x="3430" y="279"/>
                    <a:pt x="3430" y="621"/>
                  </a:cubicBezTo>
                  <a:lnTo>
                    <a:pt x="3430" y="1076"/>
                  </a:lnTo>
                  <a:cubicBezTo>
                    <a:pt x="3430" y="1430"/>
                    <a:pt x="3152" y="1709"/>
                    <a:pt x="2797" y="1709"/>
                  </a:cubicBezTo>
                  <a:lnTo>
                    <a:pt x="633" y="1709"/>
                  </a:lnTo>
                  <a:cubicBezTo>
                    <a:pt x="292" y="1709"/>
                    <a:pt x="1" y="1430"/>
                    <a:pt x="1" y="1076"/>
                  </a:cubicBezTo>
                  <a:lnTo>
                    <a:pt x="1" y="621"/>
                  </a:lnTo>
                  <a:cubicBezTo>
                    <a:pt x="1" y="279"/>
                    <a:pt x="292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1"/>
            <p:cNvSpPr/>
            <p:nvPr/>
          </p:nvSpPr>
          <p:spPr>
            <a:xfrm>
              <a:off x="738729" y="3330831"/>
              <a:ext cx="227742" cy="123996"/>
            </a:xfrm>
            <a:custGeom>
              <a:avLst/>
              <a:gdLst/>
              <a:ahLst/>
              <a:cxnLst/>
              <a:rect l="l" t="t" r="r" b="b"/>
              <a:pathLst>
                <a:path w="3139" h="1709" fill="none" extrusionOk="0">
                  <a:moveTo>
                    <a:pt x="633" y="1"/>
                  </a:moveTo>
                  <a:lnTo>
                    <a:pt x="2518" y="1"/>
                  </a:lnTo>
                  <a:cubicBezTo>
                    <a:pt x="2860" y="1"/>
                    <a:pt x="3138" y="279"/>
                    <a:pt x="3138" y="621"/>
                  </a:cubicBezTo>
                  <a:lnTo>
                    <a:pt x="3138" y="1076"/>
                  </a:lnTo>
                  <a:cubicBezTo>
                    <a:pt x="3138" y="1430"/>
                    <a:pt x="2860" y="1709"/>
                    <a:pt x="2518" y="1709"/>
                  </a:cubicBezTo>
                  <a:lnTo>
                    <a:pt x="633" y="1709"/>
                  </a:lnTo>
                  <a:cubicBezTo>
                    <a:pt x="279" y="1709"/>
                    <a:pt x="0" y="1430"/>
                    <a:pt x="0" y="1076"/>
                  </a:cubicBezTo>
                  <a:lnTo>
                    <a:pt x="0" y="621"/>
                  </a:lnTo>
                  <a:cubicBezTo>
                    <a:pt x="0" y="279"/>
                    <a:pt x="279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1"/>
            <p:cNvSpPr/>
            <p:nvPr/>
          </p:nvSpPr>
          <p:spPr>
            <a:xfrm>
              <a:off x="7895107" y="3071963"/>
              <a:ext cx="403102" cy="269034"/>
            </a:xfrm>
            <a:custGeom>
              <a:avLst/>
              <a:gdLst/>
              <a:ahLst/>
              <a:cxnLst/>
              <a:rect l="l" t="t" r="r" b="b"/>
              <a:pathLst>
                <a:path w="5556" h="3708" fill="none" extrusionOk="0">
                  <a:moveTo>
                    <a:pt x="633" y="0"/>
                  </a:moveTo>
                  <a:lnTo>
                    <a:pt x="4935" y="0"/>
                  </a:lnTo>
                  <a:cubicBezTo>
                    <a:pt x="5277" y="0"/>
                    <a:pt x="5555" y="279"/>
                    <a:pt x="5555" y="633"/>
                  </a:cubicBezTo>
                  <a:lnTo>
                    <a:pt x="5555" y="3075"/>
                  </a:lnTo>
                  <a:cubicBezTo>
                    <a:pt x="5555" y="3429"/>
                    <a:pt x="5277" y="3708"/>
                    <a:pt x="4935" y="3708"/>
                  </a:cubicBezTo>
                  <a:lnTo>
                    <a:pt x="633" y="3708"/>
                  </a:lnTo>
                  <a:cubicBezTo>
                    <a:pt x="279" y="3708"/>
                    <a:pt x="0" y="3429"/>
                    <a:pt x="0" y="3075"/>
                  </a:cubicBezTo>
                  <a:lnTo>
                    <a:pt x="0" y="633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41"/>
          <p:cNvGrpSpPr/>
          <p:nvPr/>
        </p:nvGrpSpPr>
        <p:grpSpPr>
          <a:xfrm>
            <a:off x="490817" y="3346140"/>
            <a:ext cx="8303996" cy="1854913"/>
            <a:chOff x="490817" y="3346140"/>
            <a:chExt cx="8303996" cy="1854913"/>
          </a:xfrm>
        </p:grpSpPr>
        <p:sp>
          <p:nvSpPr>
            <p:cNvPr id="512" name="Google Shape;512;p41"/>
            <p:cNvSpPr/>
            <p:nvPr/>
          </p:nvSpPr>
          <p:spPr>
            <a:xfrm>
              <a:off x="647821" y="4184629"/>
              <a:ext cx="7999203" cy="1016423"/>
            </a:xfrm>
            <a:custGeom>
              <a:avLst/>
              <a:gdLst/>
              <a:ahLst/>
              <a:cxnLst/>
              <a:rect l="l" t="t" r="r" b="b"/>
              <a:pathLst>
                <a:path w="110254" h="14009" extrusionOk="0">
                  <a:moveTo>
                    <a:pt x="1519" y="1"/>
                  </a:moveTo>
                  <a:lnTo>
                    <a:pt x="0" y="1797"/>
                  </a:lnTo>
                  <a:lnTo>
                    <a:pt x="0" y="14008"/>
                  </a:lnTo>
                  <a:lnTo>
                    <a:pt x="110254" y="13869"/>
                  </a:lnTo>
                  <a:lnTo>
                    <a:pt x="110254" y="2177"/>
                  </a:lnTo>
                  <a:lnTo>
                    <a:pt x="108432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1"/>
            <p:cNvSpPr/>
            <p:nvPr/>
          </p:nvSpPr>
          <p:spPr>
            <a:xfrm>
              <a:off x="647821" y="4184629"/>
              <a:ext cx="7999203" cy="1016423"/>
            </a:xfrm>
            <a:custGeom>
              <a:avLst/>
              <a:gdLst/>
              <a:ahLst/>
              <a:cxnLst/>
              <a:rect l="l" t="t" r="r" b="b"/>
              <a:pathLst>
                <a:path w="110254" h="14009" fill="none" extrusionOk="0">
                  <a:moveTo>
                    <a:pt x="0" y="14008"/>
                  </a:moveTo>
                  <a:lnTo>
                    <a:pt x="0" y="1797"/>
                  </a:lnTo>
                  <a:lnTo>
                    <a:pt x="1519" y="1"/>
                  </a:lnTo>
                  <a:lnTo>
                    <a:pt x="108432" y="1"/>
                  </a:lnTo>
                  <a:lnTo>
                    <a:pt x="110254" y="2177"/>
                  </a:lnTo>
                  <a:lnTo>
                    <a:pt x="110254" y="13869"/>
                  </a:lnTo>
                </a:path>
              </a:pathLst>
            </a:custGeom>
            <a:noFill/>
            <a:ln w="4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1"/>
            <p:cNvSpPr/>
            <p:nvPr/>
          </p:nvSpPr>
          <p:spPr>
            <a:xfrm>
              <a:off x="706588" y="4318706"/>
              <a:ext cx="7866069" cy="73"/>
            </a:xfrm>
            <a:custGeom>
              <a:avLst/>
              <a:gdLst/>
              <a:ahLst/>
              <a:cxnLst/>
              <a:rect l="l" t="t" r="r" b="b"/>
              <a:pathLst>
                <a:path w="108419" h="1" fill="none" extrusionOk="0">
                  <a:moveTo>
                    <a:pt x="0" y="0"/>
                  </a:moveTo>
                  <a:lnTo>
                    <a:pt x="108419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1"/>
            <p:cNvSpPr/>
            <p:nvPr/>
          </p:nvSpPr>
          <p:spPr>
            <a:xfrm>
              <a:off x="8231099" y="4418756"/>
              <a:ext cx="259883" cy="778588"/>
            </a:xfrm>
            <a:custGeom>
              <a:avLst/>
              <a:gdLst/>
              <a:ahLst/>
              <a:cxnLst/>
              <a:rect l="l" t="t" r="r" b="b"/>
              <a:pathLst>
                <a:path w="3582" h="10731" extrusionOk="0">
                  <a:moveTo>
                    <a:pt x="0" y="0"/>
                  </a:moveTo>
                  <a:lnTo>
                    <a:pt x="0" y="4290"/>
                  </a:lnTo>
                  <a:lnTo>
                    <a:pt x="899" y="10731"/>
                  </a:lnTo>
                  <a:lnTo>
                    <a:pt x="899" y="10718"/>
                  </a:lnTo>
                  <a:lnTo>
                    <a:pt x="3582" y="10718"/>
                  </a:lnTo>
                  <a:cubicBezTo>
                    <a:pt x="3430" y="9035"/>
                    <a:pt x="2810" y="2493"/>
                    <a:pt x="2708" y="1633"/>
                  </a:cubicBezTo>
                  <a:cubicBezTo>
                    <a:pt x="2582" y="633"/>
                    <a:pt x="2126" y="0"/>
                    <a:pt x="2126" y="0"/>
                  </a:cubicBezTo>
                  <a:close/>
                </a:path>
              </a:pathLst>
            </a:custGeom>
            <a:solidFill>
              <a:schemeClr val="dk1"/>
            </a:solidFill>
            <a:ln w="4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1"/>
            <p:cNvSpPr/>
            <p:nvPr/>
          </p:nvSpPr>
          <p:spPr>
            <a:xfrm>
              <a:off x="7128516" y="4419700"/>
              <a:ext cx="259883" cy="777644"/>
            </a:xfrm>
            <a:custGeom>
              <a:avLst/>
              <a:gdLst/>
              <a:ahLst/>
              <a:cxnLst/>
              <a:rect l="l" t="t" r="r" b="b"/>
              <a:pathLst>
                <a:path w="3582" h="10718" extrusionOk="0">
                  <a:moveTo>
                    <a:pt x="1455" y="0"/>
                  </a:moveTo>
                  <a:cubicBezTo>
                    <a:pt x="1455" y="0"/>
                    <a:pt x="1000" y="620"/>
                    <a:pt x="873" y="1620"/>
                  </a:cubicBezTo>
                  <a:cubicBezTo>
                    <a:pt x="772" y="2493"/>
                    <a:pt x="152" y="9035"/>
                    <a:pt x="0" y="10718"/>
                  </a:cubicBezTo>
                  <a:lnTo>
                    <a:pt x="2683" y="10718"/>
                  </a:lnTo>
                  <a:lnTo>
                    <a:pt x="3581" y="4277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chemeClr val="dk1"/>
            </a:solidFill>
            <a:ln w="4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1"/>
            <p:cNvSpPr/>
            <p:nvPr/>
          </p:nvSpPr>
          <p:spPr>
            <a:xfrm>
              <a:off x="7198239" y="4211256"/>
              <a:ext cx="1234916" cy="986095"/>
            </a:xfrm>
            <a:custGeom>
              <a:avLst/>
              <a:gdLst/>
              <a:ahLst/>
              <a:cxnLst/>
              <a:rect l="l" t="t" r="r" b="b"/>
              <a:pathLst>
                <a:path w="17021" h="13591" extrusionOk="0">
                  <a:moveTo>
                    <a:pt x="7327" y="1"/>
                  </a:moveTo>
                  <a:lnTo>
                    <a:pt x="7327" y="165"/>
                  </a:lnTo>
                  <a:lnTo>
                    <a:pt x="6201" y="241"/>
                  </a:lnTo>
                  <a:cubicBezTo>
                    <a:pt x="6201" y="241"/>
                    <a:pt x="3696" y="1456"/>
                    <a:pt x="2785" y="1658"/>
                  </a:cubicBezTo>
                  <a:cubicBezTo>
                    <a:pt x="2254" y="1784"/>
                    <a:pt x="2015" y="1819"/>
                    <a:pt x="1861" y="1819"/>
                  </a:cubicBezTo>
                  <a:cubicBezTo>
                    <a:pt x="1750" y="1819"/>
                    <a:pt x="1683" y="1801"/>
                    <a:pt x="1583" y="1785"/>
                  </a:cubicBezTo>
                  <a:cubicBezTo>
                    <a:pt x="1465" y="1767"/>
                    <a:pt x="1229" y="1711"/>
                    <a:pt x="990" y="1711"/>
                  </a:cubicBezTo>
                  <a:cubicBezTo>
                    <a:pt x="716" y="1711"/>
                    <a:pt x="438" y="1785"/>
                    <a:pt x="330" y="2076"/>
                  </a:cubicBezTo>
                  <a:cubicBezTo>
                    <a:pt x="115" y="2620"/>
                    <a:pt x="532" y="2860"/>
                    <a:pt x="532" y="3329"/>
                  </a:cubicBezTo>
                  <a:cubicBezTo>
                    <a:pt x="532" y="3784"/>
                    <a:pt x="1" y="3987"/>
                    <a:pt x="456" y="4822"/>
                  </a:cubicBezTo>
                  <a:cubicBezTo>
                    <a:pt x="912" y="5657"/>
                    <a:pt x="1494" y="5783"/>
                    <a:pt x="1367" y="5948"/>
                  </a:cubicBezTo>
                  <a:cubicBezTo>
                    <a:pt x="1241" y="6112"/>
                    <a:pt x="785" y="6657"/>
                    <a:pt x="1114" y="7201"/>
                  </a:cubicBezTo>
                  <a:cubicBezTo>
                    <a:pt x="1456" y="7732"/>
                    <a:pt x="2038" y="8200"/>
                    <a:pt x="2165" y="8314"/>
                  </a:cubicBezTo>
                  <a:cubicBezTo>
                    <a:pt x="2266" y="8428"/>
                    <a:pt x="2810" y="12325"/>
                    <a:pt x="2987" y="13591"/>
                  </a:cubicBezTo>
                  <a:lnTo>
                    <a:pt x="14034" y="13591"/>
                  </a:lnTo>
                  <a:cubicBezTo>
                    <a:pt x="14211" y="12325"/>
                    <a:pt x="14755" y="8428"/>
                    <a:pt x="14857" y="8314"/>
                  </a:cubicBezTo>
                  <a:cubicBezTo>
                    <a:pt x="14983" y="8200"/>
                    <a:pt x="15565" y="7732"/>
                    <a:pt x="15894" y="7201"/>
                  </a:cubicBezTo>
                  <a:cubicBezTo>
                    <a:pt x="16236" y="6657"/>
                    <a:pt x="15768" y="6112"/>
                    <a:pt x="15654" y="5948"/>
                  </a:cubicBezTo>
                  <a:cubicBezTo>
                    <a:pt x="15527" y="5783"/>
                    <a:pt x="16109" y="5657"/>
                    <a:pt x="16565" y="4822"/>
                  </a:cubicBezTo>
                  <a:cubicBezTo>
                    <a:pt x="17020" y="3987"/>
                    <a:pt x="16476" y="3784"/>
                    <a:pt x="16476" y="3329"/>
                  </a:cubicBezTo>
                  <a:cubicBezTo>
                    <a:pt x="16476" y="2873"/>
                    <a:pt x="16894" y="2620"/>
                    <a:pt x="16691" y="2076"/>
                  </a:cubicBezTo>
                  <a:cubicBezTo>
                    <a:pt x="16576" y="1785"/>
                    <a:pt x="16299" y="1711"/>
                    <a:pt x="16026" y="1711"/>
                  </a:cubicBezTo>
                  <a:cubicBezTo>
                    <a:pt x="15789" y="1711"/>
                    <a:pt x="15556" y="1767"/>
                    <a:pt x="15439" y="1785"/>
                  </a:cubicBezTo>
                  <a:cubicBezTo>
                    <a:pt x="15333" y="1801"/>
                    <a:pt x="15265" y="1819"/>
                    <a:pt x="15155" y="1819"/>
                  </a:cubicBezTo>
                  <a:cubicBezTo>
                    <a:pt x="15002" y="1819"/>
                    <a:pt x="14767" y="1784"/>
                    <a:pt x="14236" y="1658"/>
                  </a:cubicBezTo>
                  <a:cubicBezTo>
                    <a:pt x="13313" y="1456"/>
                    <a:pt x="10820" y="241"/>
                    <a:pt x="10820" y="241"/>
                  </a:cubicBezTo>
                  <a:lnTo>
                    <a:pt x="9694" y="165"/>
                  </a:lnTo>
                  <a:lnTo>
                    <a:pt x="9694" y="1"/>
                  </a:lnTo>
                  <a:lnTo>
                    <a:pt x="8504" y="77"/>
                  </a:lnTo>
                  <a:lnTo>
                    <a:pt x="7327" y="1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1"/>
            <p:cNvSpPr/>
            <p:nvPr/>
          </p:nvSpPr>
          <p:spPr>
            <a:xfrm>
              <a:off x="7381870" y="4740962"/>
              <a:ext cx="858441" cy="456371"/>
            </a:xfrm>
            <a:custGeom>
              <a:avLst/>
              <a:gdLst/>
              <a:ahLst/>
              <a:cxnLst/>
              <a:rect l="l" t="t" r="r" b="b"/>
              <a:pathLst>
                <a:path w="11832" h="6290" extrusionOk="0">
                  <a:moveTo>
                    <a:pt x="1" y="1"/>
                  </a:moveTo>
                  <a:lnTo>
                    <a:pt x="228" y="6290"/>
                  </a:lnTo>
                  <a:lnTo>
                    <a:pt x="11655" y="6290"/>
                  </a:lnTo>
                  <a:lnTo>
                    <a:pt x="11832" y="1"/>
                  </a:lnTo>
                  <a:lnTo>
                    <a:pt x="11832" y="1"/>
                  </a:lnTo>
                  <a:cubicBezTo>
                    <a:pt x="11832" y="1"/>
                    <a:pt x="9121" y="440"/>
                    <a:pt x="5616" y="440"/>
                  </a:cubicBezTo>
                  <a:cubicBezTo>
                    <a:pt x="3863" y="440"/>
                    <a:pt x="1911" y="33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1"/>
            <p:cNvSpPr/>
            <p:nvPr/>
          </p:nvSpPr>
          <p:spPr>
            <a:xfrm>
              <a:off x="7568257" y="3453155"/>
              <a:ext cx="527965" cy="636452"/>
            </a:xfrm>
            <a:custGeom>
              <a:avLst/>
              <a:gdLst/>
              <a:ahLst/>
              <a:cxnLst/>
              <a:rect l="l" t="t" r="r" b="b"/>
              <a:pathLst>
                <a:path w="7277" h="8772" extrusionOk="0">
                  <a:moveTo>
                    <a:pt x="3454" y="1"/>
                  </a:moveTo>
                  <a:cubicBezTo>
                    <a:pt x="2800" y="1"/>
                    <a:pt x="2111" y="273"/>
                    <a:pt x="1607" y="706"/>
                  </a:cubicBezTo>
                  <a:cubicBezTo>
                    <a:pt x="873" y="1326"/>
                    <a:pt x="0" y="3794"/>
                    <a:pt x="772" y="6021"/>
                  </a:cubicBezTo>
                  <a:cubicBezTo>
                    <a:pt x="1453" y="8006"/>
                    <a:pt x="2551" y="8771"/>
                    <a:pt x="3637" y="8771"/>
                  </a:cubicBezTo>
                  <a:cubicBezTo>
                    <a:pt x="3762" y="8771"/>
                    <a:pt x="3887" y="8761"/>
                    <a:pt x="4012" y="8741"/>
                  </a:cubicBezTo>
                  <a:cubicBezTo>
                    <a:pt x="5201" y="8564"/>
                    <a:pt x="6188" y="7362"/>
                    <a:pt x="6631" y="6337"/>
                  </a:cubicBezTo>
                  <a:cubicBezTo>
                    <a:pt x="7061" y="5325"/>
                    <a:pt x="7276" y="3174"/>
                    <a:pt x="6340" y="1617"/>
                  </a:cubicBezTo>
                  <a:cubicBezTo>
                    <a:pt x="5511" y="247"/>
                    <a:pt x="4547" y="160"/>
                    <a:pt x="4316" y="160"/>
                  </a:cubicBezTo>
                  <a:cubicBezTo>
                    <a:pt x="4283" y="160"/>
                    <a:pt x="4265" y="162"/>
                    <a:pt x="4265" y="162"/>
                  </a:cubicBezTo>
                  <a:cubicBezTo>
                    <a:pt x="4013" y="51"/>
                    <a:pt x="3737" y="1"/>
                    <a:pt x="345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1"/>
            <p:cNvSpPr/>
            <p:nvPr/>
          </p:nvSpPr>
          <p:spPr>
            <a:xfrm>
              <a:off x="7558173" y="3661235"/>
              <a:ext cx="557348" cy="1176262"/>
            </a:xfrm>
            <a:custGeom>
              <a:avLst/>
              <a:gdLst/>
              <a:ahLst/>
              <a:cxnLst/>
              <a:rect l="l" t="t" r="r" b="b"/>
              <a:pathLst>
                <a:path w="7682" h="16212" extrusionOk="0">
                  <a:moveTo>
                    <a:pt x="4091" y="0"/>
                  </a:moveTo>
                  <a:cubicBezTo>
                    <a:pt x="3994" y="0"/>
                    <a:pt x="3891" y="27"/>
                    <a:pt x="3784" y="91"/>
                  </a:cubicBezTo>
                  <a:cubicBezTo>
                    <a:pt x="3164" y="458"/>
                    <a:pt x="3126" y="1660"/>
                    <a:pt x="2759" y="3254"/>
                  </a:cubicBezTo>
                  <a:cubicBezTo>
                    <a:pt x="2404" y="4861"/>
                    <a:pt x="1240" y="5367"/>
                    <a:pt x="620" y="7037"/>
                  </a:cubicBezTo>
                  <a:cubicBezTo>
                    <a:pt x="0" y="8720"/>
                    <a:pt x="367" y="10353"/>
                    <a:pt x="696" y="11112"/>
                  </a:cubicBezTo>
                  <a:cubicBezTo>
                    <a:pt x="1012" y="11884"/>
                    <a:pt x="1886" y="12314"/>
                    <a:pt x="1708" y="13187"/>
                  </a:cubicBezTo>
                  <a:cubicBezTo>
                    <a:pt x="1558" y="13931"/>
                    <a:pt x="1058" y="13986"/>
                    <a:pt x="913" y="13986"/>
                  </a:cubicBezTo>
                  <a:cubicBezTo>
                    <a:pt x="888" y="13986"/>
                    <a:pt x="873" y="13984"/>
                    <a:pt x="873" y="13984"/>
                  </a:cubicBezTo>
                  <a:lnTo>
                    <a:pt x="873" y="13984"/>
                  </a:lnTo>
                  <a:lnTo>
                    <a:pt x="1050" y="14541"/>
                  </a:lnTo>
                  <a:cubicBezTo>
                    <a:pt x="1240" y="15085"/>
                    <a:pt x="1822" y="15807"/>
                    <a:pt x="2797" y="15996"/>
                  </a:cubicBezTo>
                  <a:cubicBezTo>
                    <a:pt x="2884" y="16012"/>
                    <a:pt x="2969" y="16019"/>
                    <a:pt x="3052" y="16019"/>
                  </a:cubicBezTo>
                  <a:cubicBezTo>
                    <a:pt x="3901" y="16019"/>
                    <a:pt x="4479" y="15263"/>
                    <a:pt x="4480" y="15262"/>
                  </a:cubicBezTo>
                  <a:lnTo>
                    <a:pt x="4480" y="15262"/>
                  </a:lnTo>
                  <a:lnTo>
                    <a:pt x="4328" y="16212"/>
                  </a:lnTo>
                  <a:cubicBezTo>
                    <a:pt x="4328" y="16212"/>
                    <a:pt x="4872" y="16212"/>
                    <a:pt x="5669" y="15807"/>
                  </a:cubicBezTo>
                  <a:cubicBezTo>
                    <a:pt x="6479" y="15414"/>
                    <a:pt x="7086" y="14567"/>
                    <a:pt x="7276" y="13377"/>
                  </a:cubicBezTo>
                  <a:cubicBezTo>
                    <a:pt x="7453" y="12175"/>
                    <a:pt x="6188" y="11656"/>
                    <a:pt x="6036" y="9847"/>
                  </a:cubicBezTo>
                  <a:cubicBezTo>
                    <a:pt x="5897" y="8024"/>
                    <a:pt x="7162" y="8202"/>
                    <a:pt x="7415" y="5734"/>
                  </a:cubicBezTo>
                  <a:cubicBezTo>
                    <a:pt x="7681" y="3254"/>
                    <a:pt x="4872" y="609"/>
                    <a:pt x="4872" y="609"/>
                  </a:cubicBezTo>
                  <a:lnTo>
                    <a:pt x="4872" y="597"/>
                  </a:lnTo>
                  <a:cubicBezTo>
                    <a:pt x="4872" y="597"/>
                    <a:pt x="4552" y="0"/>
                    <a:pt x="40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1"/>
            <p:cNvSpPr/>
            <p:nvPr/>
          </p:nvSpPr>
          <p:spPr>
            <a:xfrm>
              <a:off x="7797741" y="3707234"/>
              <a:ext cx="180003" cy="1024694"/>
            </a:xfrm>
            <a:custGeom>
              <a:avLst/>
              <a:gdLst/>
              <a:ahLst/>
              <a:cxnLst/>
              <a:rect l="l" t="t" r="r" b="b"/>
              <a:pathLst>
                <a:path w="2481" h="14123" fill="none" extrusionOk="0">
                  <a:moveTo>
                    <a:pt x="1279" y="14122"/>
                  </a:moveTo>
                  <a:cubicBezTo>
                    <a:pt x="1279" y="14122"/>
                    <a:pt x="2038" y="13717"/>
                    <a:pt x="1570" y="11718"/>
                  </a:cubicBezTo>
                  <a:cubicBezTo>
                    <a:pt x="1102" y="9719"/>
                    <a:pt x="1" y="9795"/>
                    <a:pt x="735" y="7530"/>
                  </a:cubicBezTo>
                  <a:cubicBezTo>
                    <a:pt x="1456" y="5277"/>
                    <a:pt x="2481" y="4227"/>
                    <a:pt x="2190" y="2557"/>
                  </a:cubicBezTo>
                  <a:cubicBezTo>
                    <a:pt x="1899" y="874"/>
                    <a:pt x="1026" y="1"/>
                    <a:pt x="102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1"/>
            <p:cNvSpPr/>
            <p:nvPr/>
          </p:nvSpPr>
          <p:spPr>
            <a:xfrm>
              <a:off x="7649952" y="3731103"/>
              <a:ext cx="227742" cy="799774"/>
            </a:xfrm>
            <a:custGeom>
              <a:avLst/>
              <a:gdLst/>
              <a:ahLst/>
              <a:cxnLst/>
              <a:rect l="l" t="t" r="r" b="b"/>
              <a:pathLst>
                <a:path w="3139" h="11023" fill="none" extrusionOk="0">
                  <a:moveTo>
                    <a:pt x="2443" y="1"/>
                  </a:moveTo>
                  <a:cubicBezTo>
                    <a:pt x="2443" y="1"/>
                    <a:pt x="3139" y="1102"/>
                    <a:pt x="2367" y="3531"/>
                  </a:cubicBezTo>
                  <a:cubicBezTo>
                    <a:pt x="1608" y="5973"/>
                    <a:pt x="1" y="6555"/>
                    <a:pt x="114" y="8517"/>
                  </a:cubicBezTo>
                  <a:cubicBezTo>
                    <a:pt x="228" y="10478"/>
                    <a:pt x="1101" y="11022"/>
                    <a:pt x="1101" y="1102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1"/>
            <p:cNvSpPr/>
            <p:nvPr/>
          </p:nvSpPr>
          <p:spPr>
            <a:xfrm>
              <a:off x="7866594" y="3494219"/>
              <a:ext cx="21185" cy="139668"/>
            </a:xfrm>
            <a:custGeom>
              <a:avLst/>
              <a:gdLst/>
              <a:ahLst/>
              <a:cxnLst/>
              <a:rect l="l" t="t" r="r" b="b"/>
              <a:pathLst>
                <a:path w="292" h="1925" fill="none" extrusionOk="0">
                  <a:moveTo>
                    <a:pt x="153" y="1"/>
                  </a:moveTo>
                  <a:cubicBezTo>
                    <a:pt x="153" y="1"/>
                    <a:pt x="292" y="1089"/>
                    <a:pt x="1" y="192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1"/>
            <p:cNvSpPr/>
            <p:nvPr/>
          </p:nvSpPr>
          <p:spPr>
            <a:xfrm>
              <a:off x="7629782" y="3657680"/>
              <a:ext cx="168975" cy="21186"/>
            </a:xfrm>
            <a:custGeom>
              <a:avLst/>
              <a:gdLst/>
              <a:ahLst/>
              <a:cxnLst/>
              <a:rect l="l" t="t" r="r" b="b"/>
              <a:pathLst>
                <a:path w="2329" h="292" fill="none" extrusionOk="0">
                  <a:moveTo>
                    <a:pt x="2329" y="253"/>
                  </a:moveTo>
                  <a:cubicBezTo>
                    <a:pt x="2329" y="253"/>
                    <a:pt x="873" y="291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1"/>
            <p:cNvSpPr/>
            <p:nvPr/>
          </p:nvSpPr>
          <p:spPr>
            <a:xfrm>
              <a:off x="7631596" y="3812798"/>
              <a:ext cx="132263" cy="56085"/>
            </a:xfrm>
            <a:custGeom>
              <a:avLst/>
              <a:gdLst/>
              <a:ahLst/>
              <a:cxnLst/>
              <a:rect l="l" t="t" r="r" b="b"/>
              <a:pathLst>
                <a:path w="1823" h="773" fill="none" extrusionOk="0">
                  <a:moveTo>
                    <a:pt x="0" y="545"/>
                  </a:moveTo>
                  <a:cubicBezTo>
                    <a:pt x="0" y="545"/>
                    <a:pt x="1165" y="773"/>
                    <a:pt x="1823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7911577" y="3639324"/>
              <a:ext cx="132336" cy="73498"/>
            </a:xfrm>
            <a:custGeom>
              <a:avLst/>
              <a:gdLst/>
              <a:ahLst/>
              <a:cxnLst/>
              <a:rect l="l" t="t" r="r" b="b"/>
              <a:pathLst>
                <a:path w="1824" h="1013" fill="none" extrusionOk="0">
                  <a:moveTo>
                    <a:pt x="1823" y="0"/>
                  </a:moveTo>
                  <a:cubicBezTo>
                    <a:pt x="1823" y="0"/>
                    <a:pt x="1064" y="1013"/>
                    <a:pt x="1" y="91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1"/>
            <p:cNvSpPr/>
            <p:nvPr/>
          </p:nvSpPr>
          <p:spPr>
            <a:xfrm>
              <a:off x="5565949" y="4146104"/>
              <a:ext cx="1401061" cy="1051249"/>
            </a:xfrm>
            <a:custGeom>
              <a:avLst/>
              <a:gdLst/>
              <a:ahLst/>
              <a:cxnLst/>
              <a:rect l="l" t="t" r="r" b="b"/>
              <a:pathLst>
                <a:path w="19311" h="14489" extrusionOk="0">
                  <a:moveTo>
                    <a:pt x="9655" y="0"/>
                  </a:moveTo>
                  <a:lnTo>
                    <a:pt x="6454" y="101"/>
                  </a:lnTo>
                  <a:cubicBezTo>
                    <a:pt x="6454" y="101"/>
                    <a:pt x="3404" y="2139"/>
                    <a:pt x="2746" y="2582"/>
                  </a:cubicBezTo>
                  <a:cubicBezTo>
                    <a:pt x="2088" y="3012"/>
                    <a:pt x="1076" y="3252"/>
                    <a:pt x="1076" y="3784"/>
                  </a:cubicBezTo>
                  <a:cubicBezTo>
                    <a:pt x="1076" y="4252"/>
                    <a:pt x="215" y="12439"/>
                    <a:pt x="0" y="14489"/>
                  </a:cubicBezTo>
                  <a:lnTo>
                    <a:pt x="19310" y="14489"/>
                  </a:lnTo>
                  <a:cubicBezTo>
                    <a:pt x="19095" y="12439"/>
                    <a:pt x="18235" y="4252"/>
                    <a:pt x="18235" y="3784"/>
                  </a:cubicBezTo>
                  <a:cubicBezTo>
                    <a:pt x="18235" y="3252"/>
                    <a:pt x="17222" y="3012"/>
                    <a:pt x="16564" y="2582"/>
                  </a:cubicBezTo>
                  <a:cubicBezTo>
                    <a:pt x="15906" y="2139"/>
                    <a:pt x="12857" y="101"/>
                    <a:pt x="12857" y="101"/>
                  </a:cubicBez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1"/>
            <p:cNvSpPr/>
            <p:nvPr/>
          </p:nvSpPr>
          <p:spPr>
            <a:xfrm>
              <a:off x="5700897" y="4435298"/>
              <a:ext cx="125806" cy="266277"/>
            </a:xfrm>
            <a:custGeom>
              <a:avLst/>
              <a:gdLst/>
              <a:ahLst/>
              <a:cxnLst/>
              <a:rect l="l" t="t" r="r" b="b"/>
              <a:pathLst>
                <a:path w="1734" h="3670" fill="none" extrusionOk="0">
                  <a:moveTo>
                    <a:pt x="0" y="0"/>
                  </a:moveTo>
                  <a:cubicBezTo>
                    <a:pt x="0" y="0"/>
                    <a:pt x="1202" y="2898"/>
                    <a:pt x="1734" y="367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5714682" y="4602387"/>
              <a:ext cx="66168" cy="97369"/>
            </a:xfrm>
            <a:custGeom>
              <a:avLst/>
              <a:gdLst/>
              <a:ahLst/>
              <a:cxnLst/>
              <a:rect l="l" t="t" r="r" b="b"/>
              <a:pathLst>
                <a:path w="912" h="1342" fill="none" extrusionOk="0">
                  <a:moveTo>
                    <a:pt x="0" y="0"/>
                  </a:moveTo>
                  <a:lnTo>
                    <a:pt x="911" y="134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1"/>
            <p:cNvSpPr/>
            <p:nvPr/>
          </p:nvSpPr>
          <p:spPr>
            <a:xfrm>
              <a:off x="6701616" y="4493123"/>
              <a:ext cx="109264" cy="220422"/>
            </a:xfrm>
            <a:custGeom>
              <a:avLst/>
              <a:gdLst/>
              <a:ahLst/>
              <a:cxnLst/>
              <a:rect l="l" t="t" r="r" b="b"/>
              <a:pathLst>
                <a:path w="1506" h="3038" fill="none" extrusionOk="0">
                  <a:moveTo>
                    <a:pt x="1506" y="0"/>
                  </a:moveTo>
                  <a:lnTo>
                    <a:pt x="0" y="303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1"/>
            <p:cNvSpPr/>
            <p:nvPr/>
          </p:nvSpPr>
          <p:spPr>
            <a:xfrm>
              <a:off x="6735570" y="4621613"/>
              <a:ext cx="48683" cy="78142"/>
            </a:xfrm>
            <a:custGeom>
              <a:avLst/>
              <a:gdLst/>
              <a:ahLst/>
              <a:cxnLst/>
              <a:rect l="l" t="t" r="r" b="b"/>
              <a:pathLst>
                <a:path w="671" h="1077" fill="none" extrusionOk="0">
                  <a:moveTo>
                    <a:pt x="671" y="1"/>
                  </a:moveTo>
                  <a:lnTo>
                    <a:pt x="0" y="107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1"/>
            <p:cNvSpPr/>
            <p:nvPr/>
          </p:nvSpPr>
          <p:spPr>
            <a:xfrm>
              <a:off x="6104870" y="3900006"/>
              <a:ext cx="349848" cy="214908"/>
            </a:xfrm>
            <a:custGeom>
              <a:avLst/>
              <a:gdLst/>
              <a:ahLst/>
              <a:cxnLst/>
              <a:rect l="l" t="t" r="r" b="b"/>
              <a:pathLst>
                <a:path w="4822" h="2962" extrusionOk="0">
                  <a:moveTo>
                    <a:pt x="253" y="1"/>
                  </a:moveTo>
                  <a:lnTo>
                    <a:pt x="0" y="2962"/>
                  </a:lnTo>
                  <a:lnTo>
                    <a:pt x="4821" y="2962"/>
                  </a:lnTo>
                  <a:lnTo>
                    <a:pt x="4315" y="127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1"/>
            <p:cNvSpPr/>
            <p:nvPr/>
          </p:nvSpPr>
          <p:spPr>
            <a:xfrm>
              <a:off x="6000829" y="3693884"/>
              <a:ext cx="94899" cy="186031"/>
            </a:xfrm>
            <a:custGeom>
              <a:avLst/>
              <a:gdLst/>
              <a:ahLst/>
              <a:cxnLst/>
              <a:rect l="l" t="t" r="r" b="b"/>
              <a:pathLst>
                <a:path w="1308" h="2564" extrusionOk="0">
                  <a:moveTo>
                    <a:pt x="553" y="1"/>
                  </a:moveTo>
                  <a:cubicBezTo>
                    <a:pt x="324" y="1"/>
                    <a:pt x="1" y="123"/>
                    <a:pt x="93" y="843"/>
                  </a:cubicBezTo>
                  <a:cubicBezTo>
                    <a:pt x="219" y="1918"/>
                    <a:pt x="1308" y="2564"/>
                    <a:pt x="1308" y="2564"/>
                  </a:cubicBezTo>
                  <a:lnTo>
                    <a:pt x="763" y="33"/>
                  </a:lnTo>
                  <a:cubicBezTo>
                    <a:pt x="763" y="33"/>
                    <a:pt x="671" y="1"/>
                    <a:pt x="55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1"/>
            <p:cNvSpPr/>
            <p:nvPr/>
          </p:nvSpPr>
          <p:spPr>
            <a:xfrm>
              <a:off x="6460160" y="3693884"/>
              <a:ext cx="95189" cy="186031"/>
            </a:xfrm>
            <a:custGeom>
              <a:avLst/>
              <a:gdLst/>
              <a:ahLst/>
              <a:cxnLst/>
              <a:rect l="l" t="t" r="r" b="b"/>
              <a:pathLst>
                <a:path w="1312" h="2564" extrusionOk="0">
                  <a:moveTo>
                    <a:pt x="755" y="1"/>
                  </a:moveTo>
                  <a:cubicBezTo>
                    <a:pt x="637" y="1"/>
                    <a:pt x="544" y="33"/>
                    <a:pt x="544" y="33"/>
                  </a:cubicBezTo>
                  <a:lnTo>
                    <a:pt x="0" y="2564"/>
                  </a:lnTo>
                  <a:lnTo>
                    <a:pt x="0" y="2564"/>
                  </a:lnTo>
                  <a:cubicBezTo>
                    <a:pt x="0" y="2564"/>
                    <a:pt x="1088" y="1918"/>
                    <a:pt x="1228" y="843"/>
                  </a:cubicBezTo>
                  <a:cubicBezTo>
                    <a:pt x="1311" y="123"/>
                    <a:pt x="985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6013961" y="3346140"/>
              <a:ext cx="510479" cy="644434"/>
            </a:xfrm>
            <a:custGeom>
              <a:avLst/>
              <a:gdLst/>
              <a:ahLst/>
              <a:cxnLst/>
              <a:rect l="l" t="t" r="r" b="b"/>
              <a:pathLst>
                <a:path w="7036" h="8882" extrusionOk="0">
                  <a:moveTo>
                    <a:pt x="2932" y="0"/>
                  </a:moveTo>
                  <a:cubicBezTo>
                    <a:pt x="2362" y="0"/>
                    <a:pt x="1607" y="354"/>
                    <a:pt x="1354" y="992"/>
                  </a:cubicBezTo>
                  <a:cubicBezTo>
                    <a:pt x="1354" y="1017"/>
                    <a:pt x="1342" y="1030"/>
                    <a:pt x="1342" y="1042"/>
                  </a:cubicBezTo>
                  <a:cubicBezTo>
                    <a:pt x="962" y="1321"/>
                    <a:pt x="620" y="1764"/>
                    <a:pt x="405" y="2460"/>
                  </a:cubicBezTo>
                  <a:cubicBezTo>
                    <a:pt x="0" y="3801"/>
                    <a:pt x="178" y="3902"/>
                    <a:pt x="304" y="4003"/>
                  </a:cubicBezTo>
                  <a:cubicBezTo>
                    <a:pt x="443" y="4105"/>
                    <a:pt x="279" y="5130"/>
                    <a:pt x="443" y="5901"/>
                  </a:cubicBezTo>
                  <a:cubicBezTo>
                    <a:pt x="608" y="6686"/>
                    <a:pt x="1215" y="8027"/>
                    <a:pt x="2506" y="8609"/>
                  </a:cubicBezTo>
                  <a:cubicBezTo>
                    <a:pt x="2961" y="8810"/>
                    <a:pt x="3401" y="8882"/>
                    <a:pt x="3795" y="8882"/>
                  </a:cubicBezTo>
                  <a:cubicBezTo>
                    <a:pt x="4517" y="8882"/>
                    <a:pt x="5080" y="8639"/>
                    <a:pt x="5277" y="8508"/>
                  </a:cubicBezTo>
                  <a:cubicBezTo>
                    <a:pt x="5581" y="8306"/>
                    <a:pt x="6770" y="6408"/>
                    <a:pt x="6871" y="5800"/>
                  </a:cubicBezTo>
                  <a:cubicBezTo>
                    <a:pt x="6973" y="5193"/>
                    <a:pt x="6593" y="3700"/>
                    <a:pt x="6593" y="3700"/>
                  </a:cubicBezTo>
                  <a:cubicBezTo>
                    <a:pt x="6593" y="3700"/>
                    <a:pt x="7036" y="3092"/>
                    <a:pt x="6998" y="2864"/>
                  </a:cubicBezTo>
                  <a:cubicBezTo>
                    <a:pt x="6973" y="2624"/>
                    <a:pt x="6087" y="1371"/>
                    <a:pt x="5619" y="1144"/>
                  </a:cubicBezTo>
                  <a:cubicBezTo>
                    <a:pt x="5374" y="1018"/>
                    <a:pt x="5136" y="882"/>
                    <a:pt x="4887" y="882"/>
                  </a:cubicBezTo>
                  <a:cubicBezTo>
                    <a:pt x="4660" y="882"/>
                    <a:pt x="4423" y="995"/>
                    <a:pt x="4163" y="1333"/>
                  </a:cubicBezTo>
                  <a:cubicBezTo>
                    <a:pt x="4163" y="1333"/>
                    <a:pt x="4151" y="1333"/>
                    <a:pt x="4113" y="1308"/>
                  </a:cubicBezTo>
                  <a:cubicBezTo>
                    <a:pt x="4151" y="1245"/>
                    <a:pt x="4151" y="1194"/>
                    <a:pt x="4151" y="1194"/>
                  </a:cubicBezTo>
                  <a:cubicBezTo>
                    <a:pt x="4151" y="1194"/>
                    <a:pt x="3860" y="296"/>
                    <a:pt x="3316" y="68"/>
                  </a:cubicBezTo>
                  <a:cubicBezTo>
                    <a:pt x="3207" y="22"/>
                    <a:pt x="3075" y="0"/>
                    <a:pt x="2932" y="0"/>
                  </a:cubicBezTo>
                  <a:close/>
                </a:path>
              </a:pathLst>
            </a:custGeom>
            <a:solidFill>
              <a:schemeClr val="dk1"/>
            </a:solidFill>
            <a:ln w="4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5984578" y="4060710"/>
              <a:ext cx="554591" cy="127697"/>
            </a:xfrm>
            <a:custGeom>
              <a:avLst/>
              <a:gdLst/>
              <a:ahLst/>
              <a:cxnLst/>
              <a:rect l="l" t="t" r="r" b="b"/>
              <a:pathLst>
                <a:path w="7644" h="1760" extrusionOk="0">
                  <a:moveTo>
                    <a:pt x="696" y="0"/>
                  </a:moveTo>
                  <a:lnTo>
                    <a:pt x="0" y="1759"/>
                  </a:lnTo>
                  <a:lnTo>
                    <a:pt x="7643" y="1683"/>
                  </a:lnTo>
                  <a:lnTo>
                    <a:pt x="6796" y="51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1"/>
            <p:cNvSpPr/>
            <p:nvPr/>
          </p:nvSpPr>
          <p:spPr>
            <a:xfrm>
              <a:off x="5780777" y="4732691"/>
              <a:ext cx="959434" cy="464642"/>
            </a:xfrm>
            <a:custGeom>
              <a:avLst/>
              <a:gdLst/>
              <a:ahLst/>
              <a:cxnLst/>
              <a:rect l="l" t="t" r="r" b="b"/>
              <a:pathLst>
                <a:path w="13224" h="6404" extrusionOk="0">
                  <a:moveTo>
                    <a:pt x="0" y="1"/>
                  </a:moveTo>
                  <a:lnTo>
                    <a:pt x="177" y="6404"/>
                  </a:lnTo>
                  <a:lnTo>
                    <a:pt x="12983" y="6404"/>
                  </a:lnTo>
                  <a:lnTo>
                    <a:pt x="13224" y="1"/>
                  </a:lnTo>
                  <a:lnTo>
                    <a:pt x="13224" y="1"/>
                  </a:lnTo>
                  <a:cubicBezTo>
                    <a:pt x="11085" y="338"/>
                    <a:pt x="8903" y="451"/>
                    <a:pt x="6944" y="451"/>
                  </a:cubicBezTo>
                  <a:cubicBezTo>
                    <a:pt x="3026" y="45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4102489" y="4146104"/>
              <a:ext cx="1245001" cy="1051249"/>
            </a:xfrm>
            <a:custGeom>
              <a:avLst/>
              <a:gdLst/>
              <a:ahLst/>
              <a:cxnLst/>
              <a:rect l="l" t="t" r="r" b="b"/>
              <a:pathLst>
                <a:path w="17160" h="14489" extrusionOk="0">
                  <a:moveTo>
                    <a:pt x="8580" y="0"/>
                  </a:moveTo>
                  <a:lnTo>
                    <a:pt x="5379" y="101"/>
                  </a:lnTo>
                  <a:cubicBezTo>
                    <a:pt x="5379" y="101"/>
                    <a:pt x="2329" y="2139"/>
                    <a:pt x="1671" y="2582"/>
                  </a:cubicBezTo>
                  <a:cubicBezTo>
                    <a:pt x="1001" y="3012"/>
                    <a:pt x="1" y="3252"/>
                    <a:pt x="1" y="3784"/>
                  </a:cubicBezTo>
                  <a:cubicBezTo>
                    <a:pt x="1" y="4252"/>
                    <a:pt x="431" y="12439"/>
                    <a:pt x="532" y="14489"/>
                  </a:cubicBezTo>
                  <a:lnTo>
                    <a:pt x="16223" y="14489"/>
                  </a:lnTo>
                  <a:cubicBezTo>
                    <a:pt x="16413" y="12439"/>
                    <a:pt x="17160" y="4252"/>
                    <a:pt x="17160" y="3784"/>
                  </a:cubicBezTo>
                  <a:cubicBezTo>
                    <a:pt x="17160" y="3252"/>
                    <a:pt x="16147" y="3012"/>
                    <a:pt x="15489" y="2582"/>
                  </a:cubicBezTo>
                  <a:cubicBezTo>
                    <a:pt x="14831" y="2139"/>
                    <a:pt x="11782" y="101"/>
                    <a:pt x="11782" y="101"/>
                  </a:cubicBezTo>
                  <a:lnTo>
                    <a:pt x="8580" y="0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4158499" y="4435298"/>
              <a:ext cx="126822" cy="266277"/>
            </a:xfrm>
            <a:custGeom>
              <a:avLst/>
              <a:gdLst/>
              <a:ahLst/>
              <a:cxnLst/>
              <a:rect l="l" t="t" r="r" b="b"/>
              <a:pathLst>
                <a:path w="1748" h="3670" fill="none" extrusionOk="0">
                  <a:moveTo>
                    <a:pt x="1" y="0"/>
                  </a:moveTo>
                  <a:cubicBezTo>
                    <a:pt x="1" y="0"/>
                    <a:pt x="1203" y="2898"/>
                    <a:pt x="1747" y="367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1"/>
            <p:cNvSpPr/>
            <p:nvPr/>
          </p:nvSpPr>
          <p:spPr>
            <a:xfrm>
              <a:off x="4173228" y="4602387"/>
              <a:ext cx="65225" cy="97369"/>
            </a:xfrm>
            <a:custGeom>
              <a:avLst/>
              <a:gdLst/>
              <a:ahLst/>
              <a:cxnLst/>
              <a:rect l="l" t="t" r="r" b="b"/>
              <a:pathLst>
                <a:path w="899" h="1342" fill="none" extrusionOk="0">
                  <a:moveTo>
                    <a:pt x="0" y="0"/>
                  </a:moveTo>
                  <a:lnTo>
                    <a:pt x="899" y="134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1"/>
            <p:cNvSpPr/>
            <p:nvPr/>
          </p:nvSpPr>
          <p:spPr>
            <a:xfrm>
              <a:off x="5160162" y="4493123"/>
              <a:ext cx="109337" cy="220422"/>
            </a:xfrm>
            <a:custGeom>
              <a:avLst/>
              <a:gdLst/>
              <a:ahLst/>
              <a:cxnLst/>
              <a:rect l="l" t="t" r="r" b="b"/>
              <a:pathLst>
                <a:path w="1507" h="3038" fill="none" extrusionOk="0">
                  <a:moveTo>
                    <a:pt x="1506" y="0"/>
                  </a:moveTo>
                  <a:lnTo>
                    <a:pt x="0" y="303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1"/>
            <p:cNvSpPr/>
            <p:nvPr/>
          </p:nvSpPr>
          <p:spPr>
            <a:xfrm>
              <a:off x="5194116" y="4621613"/>
              <a:ext cx="48755" cy="78142"/>
            </a:xfrm>
            <a:custGeom>
              <a:avLst/>
              <a:gdLst/>
              <a:ahLst/>
              <a:cxnLst/>
              <a:rect l="l" t="t" r="r" b="b"/>
              <a:pathLst>
                <a:path w="672" h="1077" fill="none" extrusionOk="0">
                  <a:moveTo>
                    <a:pt x="671" y="1"/>
                  </a:moveTo>
                  <a:lnTo>
                    <a:pt x="0" y="107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1"/>
            <p:cNvSpPr/>
            <p:nvPr/>
          </p:nvSpPr>
          <p:spPr>
            <a:xfrm>
              <a:off x="4238380" y="4732691"/>
              <a:ext cx="960377" cy="464642"/>
            </a:xfrm>
            <a:custGeom>
              <a:avLst/>
              <a:gdLst/>
              <a:ahLst/>
              <a:cxnLst/>
              <a:rect l="l" t="t" r="r" b="b"/>
              <a:pathLst>
                <a:path w="13237" h="6404" extrusionOk="0">
                  <a:moveTo>
                    <a:pt x="1" y="1"/>
                  </a:moveTo>
                  <a:lnTo>
                    <a:pt x="191" y="6404"/>
                  </a:lnTo>
                  <a:lnTo>
                    <a:pt x="12984" y="6404"/>
                  </a:lnTo>
                  <a:lnTo>
                    <a:pt x="13237" y="1"/>
                  </a:lnTo>
                  <a:lnTo>
                    <a:pt x="13237" y="1"/>
                  </a:lnTo>
                  <a:cubicBezTo>
                    <a:pt x="11098" y="338"/>
                    <a:pt x="8915" y="451"/>
                    <a:pt x="6954" y="451"/>
                  </a:cubicBezTo>
                  <a:cubicBezTo>
                    <a:pt x="3032" y="45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1"/>
            <p:cNvSpPr/>
            <p:nvPr/>
          </p:nvSpPr>
          <p:spPr>
            <a:xfrm>
              <a:off x="4332045" y="3351581"/>
              <a:ext cx="775804" cy="903020"/>
            </a:xfrm>
            <a:custGeom>
              <a:avLst/>
              <a:gdLst/>
              <a:ahLst/>
              <a:cxnLst/>
              <a:rect l="l" t="t" r="r" b="b"/>
              <a:pathLst>
                <a:path w="10693" h="12446" extrusionOk="0">
                  <a:moveTo>
                    <a:pt x="6224" y="1"/>
                  </a:moveTo>
                  <a:cubicBezTo>
                    <a:pt x="5844" y="1"/>
                    <a:pt x="5410" y="126"/>
                    <a:pt x="4910" y="411"/>
                  </a:cubicBezTo>
                  <a:cubicBezTo>
                    <a:pt x="4910" y="411"/>
                    <a:pt x="4803" y="401"/>
                    <a:pt x="4634" y="401"/>
                  </a:cubicBezTo>
                  <a:cubicBezTo>
                    <a:pt x="4077" y="401"/>
                    <a:pt x="2842" y="505"/>
                    <a:pt x="2493" y="1398"/>
                  </a:cubicBezTo>
                  <a:cubicBezTo>
                    <a:pt x="2025" y="2549"/>
                    <a:pt x="924" y="7978"/>
                    <a:pt x="469" y="9129"/>
                  </a:cubicBezTo>
                  <a:cubicBezTo>
                    <a:pt x="0" y="10293"/>
                    <a:pt x="405" y="11381"/>
                    <a:pt x="1456" y="11900"/>
                  </a:cubicBezTo>
                  <a:cubicBezTo>
                    <a:pt x="2311" y="12328"/>
                    <a:pt x="5796" y="12446"/>
                    <a:pt x="7442" y="12446"/>
                  </a:cubicBezTo>
                  <a:cubicBezTo>
                    <a:pt x="7793" y="12446"/>
                    <a:pt x="8060" y="12441"/>
                    <a:pt x="8200" y="12432"/>
                  </a:cubicBezTo>
                  <a:cubicBezTo>
                    <a:pt x="9010" y="12368"/>
                    <a:pt x="10225" y="11786"/>
                    <a:pt x="10453" y="11217"/>
                  </a:cubicBezTo>
                  <a:cubicBezTo>
                    <a:pt x="10693" y="10635"/>
                    <a:pt x="10579" y="9129"/>
                    <a:pt x="10174" y="8496"/>
                  </a:cubicBezTo>
                  <a:cubicBezTo>
                    <a:pt x="9769" y="7864"/>
                    <a:pt x="9364" y="4915"/>
                    <a:pt x="8668" y="2891"/>
                  </a:cubicBezTo>
                  <a:cubicBezTo>
                    <a:pt x="8135" y="1349"/>
                    <a:pt x="7468" y="1"/>
                    <a:pt x="622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1"/>
            <p:cNvSpPr/>
            <p:nvPr/>
          </p:nvSpPr>
          <p:spPr>
            <a:xfrm>
              <a:off x="2548193" y="4243397"/>
              <a:ext cx="1391920" cy="953953"/>
            </a:xfrm>
            <a:custGeom>
              <a:avLst/>
              <a:gdLst/>
              <a:ahLst/>
              <a:cxnLst/>
              <a:rect l="l" t="t" r="r" b="b"/>
              <a:pathLst>
                <a:path w="19185" h="13148" extrusionOk="0">
                  <a:moveTo>
                    <a:pt x="9593" y="0"/>
                  </a:moveTo>
                  <a:lnTo>
                    <a:pt x="6151" y="140"/>
                  </a:lnTo>
                  <a:cubicBezTo>
                    <a:pt x="6151" y="140"/>
                    <a:pt x="1785" y="3050"/>
                    <a:pt x="1380" y="3657"/>
                  </a:cubicBezTo>
                  <a:cubicBezTo>
                    <a:pt x="1026" y="4176"/>
                    <a:pt x="203" y="11376"/>
                    <a:pt x="1" y="13148"/>
                  </a:cubicBezTo>
                  <a:lnTo>
                    <a:pt x="19184" y="13148"/>
                  </a:lnTo>
                  <a:cubicBezTo>
                    <a:pt x="18994" y="11376"/>
                    <a:pt x="18172" y="4176"/>
                    <a:pt x="17818" y="3657"/>
                  </a:cubicBezTo>
                  <a:cubicBezTo>
                    <a:pt x="17413" y="3050"/>
                    <a:pt x="13047" y="140"/>
                    <a:pt x="13047" y="140"/>
                  </a:cubicBezTo>
                  <a:lnTo>
                    <a:pt x="9593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1"/>
            <p:cNvSpPr/>
            <p:nvPr/>
          </p:nvSpPr>
          <p:spPr>
            <a:xfrm>
              <a:off x="2916398" y="4669353"/>
              <a:ext cx="238770" cy="102012"/>
            </a:xfrm>
            <a:custGeom>
              <a:avLst/>
              <a:gdLst/>
              <a:ahLst/>
              <a:cxnLst/>
              <a:rect l="l" t="t" r="r" b="b"/>
              <a:pathLst>
                <a:path w="3291" h="1406" fill="none" extrusionOk="0">
                  <a:moveTo>
                    <a:pt x="0" y="1"/>
                  </a:moveTo>
                  <a:cubicBezTo>
                    <a:pt x="0" y="1"/>
                    <a:pt x="2835" y="1292"/>
                    <a:pt x="3290" y="140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1"/>
            <p:cNvSpPr/>
            <p:nvPr/>
          </p:nvSpPr>
          <p:spPr>
            <a:xfrm>
              <a:off x="3122012" y="4703380"/>
              <a:ext cx="140534" cy="62470"/>
            </a:xfrm>
            <a:custGeom>
              <a:avLst/>
              <a:gdLst/>
              <a:ahLst/>
              <a:cxnLst/>
              <a:rect l="l" t="t" r="r" b="b"/>
              <a:pathLst>
                <a:path w="1937" h="861" fill="none" extrusionOk="0">
                  <a:moveTo>
                    <a:pt x="1" y="0"/>
                  </a:moveTo>
                  <a:lnTo>
                    <a:pt x="1937" y="86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1"/>
            <p:cNvSpPr/>
            <p:nvPr/>
          </p:nvSpPr>
          <p:spPr>
            <a:xfrm>
              <a:off x="3672832" y="4627127"/>
              <a:ext cx="103823" cy="121312"/>
            </a:xfrm>
            <a:custGeom>
              <a:avLst/>
              <a:gdLst/>
              <a:ahLst/>
              <a:cxnLst/>
              <a:rect l="l" t="t" r="r" b="b"/>
              <a:pathLst>
                <a:path w="1431" h="1672" fill="none" extrusionOk="0">
                  <a:moveTo>
                    <a:pt x="1431" y="1"/>
                  </a:moveTo>
                  <a:cubicBezTo>
                    <a:pt x="1431" y="1"/>
                    <a:pt x="330" y="1481"/>
                    <a:pt x="1" y="167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1"/>
            <p:cNvSpPr/>
            <p:nvPr/>
          </p:nvSpPr>
          <p:spPr>
            <a:xfrm>
              <a:off x="2730010" y="4635398"/>
              <a:ext cx="55140" cy="133211"/>
            </a:xfrm>
            <a:custGeom>
              <a:avLst/>
              <a:gdLst/>
              <a:ahLst/>
              <a:cxnLst/>
              <a:rect l="l" t="t" r="r" b="b"/>
              <a:pathLst>
                <a:path w="760" h="1836" fill="none" extrusionOk="0">
                  <a:moveTo>
                    <a:pt x="0" y="1"/>
                  </a:moveTo>
                  <a:cubicBezTo>
                    <a:pt x="0" y="1"/>
                    <a:pt x="380" y="1481"/>
                    <a:pt x="760" y="183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1"/>
            <p:cNvSpPr/>
            <p:nvPr/>
          </p:nvSpPr>
          <p:spPr>
            <a:xfrm>
              <a:off x="3078843" y="4000999"/>
              <a:ext cx="350791" cy="198438"/>
            </a:xfrm>
            <a:custGeom>
              <a:avLst/>
              <a:gdLst/>
              <a:ahLst/>
              <a:cxnLst/>
              <a:rect l="l" t="t" r="r" b="b"/>
              <a:pathLst>
                <a:path w="4835" h="2735" extrusionOk="0">
                  <a:moveTo>
                    <a:pt x="267" y="1"/>
                  </a:moveTo>
                  <a:lnTo>
                    <a:pt x="1" y="2734"/>
                  </a:lnTo>
                  <a:lnTo>
                    <a:pt x="4835" y="2734"/>
                  </a:lnTo>
                  <a:lnTo>
                    <a:pt x="4316" y="115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1"/>
            <p:cNvSpPr/>
            <p:nvPr/>
          </p:nvSpPr>
          <p:spPr>
            <a:xfrm>
              <a:off x="2974875" y="3810766"/>
              <a:ext cx="94899" cy="171955"/>
            </a:xfrm>
            <a:custGeom>
              <a:avLst/>
              <a:gdLst/>
              <a:ahLst/>
              <a:cxnLst/>
              <a:rect l="l" t="t" r="r" b="b"/>
              <a:pathLst>
                <a:path w="1308" h="2370" extrusionOk="0">
                  <a:moveTo>
                    <a:pt x="556" y="0"/>
                  </a:moveTo>
                  <a:cubicBezTo>
                    <a:pt x="326" y="0"/>
                    <a:pt x="0" y="112"/>
                    <a:pt x="93" y="775"/>
                  </a:cubicBezTo>
                  <a:cubicBezTo>
                    <a:pt x="232" y="1775"/>
                    <a:pt x="1307" y="2370"/>
                    <a:pt x="1307" y="2370"/>
                  </a:cubicBezTo>
                  <a:lnTo>
                    <a:pt x="763" y="29"/>
                  </a:lnTo>
                  <a:cubicBezTo>
                    <a:pt x="763" y="29"/>
                    <a:pt x="672" y="0"/>
                    <a:pt x="5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1"/>
            <p:cNvSpPr/>
            <p:nvPr/>
          </p:nvSpPr>
          <p:spPr>
            <a:xfrm>
              <a:off x="3435077" y="3810766"/>
              <a:ext cx="94899" cy="171955"/>
            </a:xfrm>
            <a:custGeom>
              <a:avLst/>
              <a:gdLst/>
              <a:ahLst/>
              <a:cxnLst/>
              <a:rect l="l" t="t" r="r" b="b"/>
              <a:pathLst>
                <a:path w="1308" h="2370" extrusionOk="0">
                  <a:moveTo>
                    <a:pt x="752" y="0"/>
                  </a:moveTo>
                  <a:cubicBezTo>
                    <a:pt x="636" y="0"/>
                    <a:pt x="545" y="29"/>
                    <a:pt x="545" y="29"/>
                  </a:cubicBezTo>
                  <a:lnTo>
                    <a:pt x="1" y="2370"/>
                  </a:lnTo>
                  <a:cubicBezTo>
                    <a:pt x="1" y="2370"/>
                    <a:pt x="1076" y="1775"/>
                    <a:pt x="1215" y="775"/>
                  </a:cubicBezTo>
                  <a:cubicBezTo>
                    <a:pt x="1308" y="112"/>
                    <a:pt x="982" y="0"/>
                    <a:pt x="7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1"/>
            <p:cNvSpPr/>
            <p:nvPr/>
          </p:nvSpPr>
          <p:spPr>
            <a:xfrm>
              <a:off x="2959494" y="4170844"/>
              <a:ext cx="554591" cy="95555"/>
            </a:xfrm>
            <a:custGeom>
              <a:avLst/>
              <a:gdLst/>
              <a:ahLst/>
              <a:cxnLst/>
              <a:rect l="l" t="t" r="r" b="b"/>
              <a:pathLst>
                <a:path w="7644" h="1317" extrusionOk="0">
                  <a:moveTo>
                    <a:pt x="836" y="1"/>
                  </a:moveTo>
                  <a:lnTo>
                    <a:pt x="1" y="1317"/>
                  </a:lnTo>
                  <a:lnTo>
                    <a:pt x="7644" y="1254"/>
                  </a:lnTo>
                  <a:lnTo>
                    <a:pt x="6961" y="26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chemeClr val="dk1"/>
            </a:solidFill>
            <a:ln w="4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1"/>
            <p:cNvSpPr/>
            <p:nvPr/>
          </p:nvSpPr>
          <p:spPr>
            <a:xfrm>
              <a:off x="2754823" y="4769476"/>
              <a:ext cx="960377" cy="427857"/>
            </a:xfrm>
            <a:custGeom>
              <a:avLst/>
              <a:gdLst/>
              <a:ahLst/>
              <a:cxnLst/>
              <a:rect l="l" t="t" r="r" b="b"/>
              <a:pathLst>
                <a:path w="13237" h="5897" extrusionOk="0">
                  <a:moveTo>
                    <a:pt x="0" y="0"/>
                  </a:moveTo>
                  <a:lnTo>
                    <a:pt x="190" y="5897"/>
                  </a:lnTo>
                  <a:lnTo>
                    <a:pt x="12983" y="5897"/>
                  </a:lnTo>
                  <a:lnTo>
                    <a:pt x="13236" y="0"/>
                  </a:lnTo>
                  <a:lnTo>
                    <a:pt x="13236" y="0"/>
                  </a:lnTo>
                  <a:cubicBezTo>
                    <a:pt x="11098" y="308"/>
                    <a:pt x="8914" y="411"/>
                    <a:pt x="6953" y="411"/>
                  </a:cubicBezTo>
                  <a:cubicBezTo>
                    <a:pt x="3032" y="41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1"/>
            <p:cNvSpPr/>
            <p:nvPr/>
          </p:nvSpPr>
          <p:spPr>
            <a:xfrm>
              <a:off x="2991635" y="3506481"/>
              <a:ext cx="505038" cy="589219"/>
            </a:xfrm>
            <a:custGeom>
              <a:avLst/>
              <a:gdLst/>
              <a:ahLst/>
              <a:cxnLst/>
              <a:rect l="l" t="t" r="r" b="b"/>
              <a:pathLst>
                <a:path w="6961" h="8121" extrusionOk="0">
                  <a:moveTo>
                    <a:pt x="3394" y="1"/>
                  </a:moveTo>
                  <a:cubicBezTo>
                    <a:pt x="3179" y="1"/>
                    <a:pt x="2960" y="18"/>
                    <a:pt x="2747" y="60"/>
                  </a:cubicBezTo>
                  <a:cubicBezTo>
                    <a:pt x="1595" y="288"/>
                    <a:pt x="722" y="1300"/>
                    <a:pt x="355" y="2337"/>
                  </a:cubicBezTo>
                  <a:cubicBezTo>
                    <a:pt x="1" y="3388"/>
                    <a:pt x="380" y="4602"/>
                    <a:pt x="380" y="4754"/>
                  </a:cubicBezTo>
                  <a:cubicBezTo>
                    <a:pt x="380" y="4906"/>
                    <a:pt x="709" y="6146"/>
                    <a:pt x="912" y="6551"/>
                  </a:cubicBezTo>
                  <a:cubicBezTo>
                    <a:pt x="1102" y="6956"/>
                    <a:pt x="2038" y="8120"/>
                    <a:pt x="2038" y="8120"/>
                  </a:cubicBezTo>
                  <a:lnTo>
                    <a:pt x="4923" y="8120"/>
                  </a:lnTo>
                  <a:cubicBezTo>
                    <a:pt x="4923" y="8120"/>
                    <a:pt x="6075" y="6576"/>
                    <a:pt x="6302" y="6273"/>
                  </a:cubicBezTo>
                  <a:cubicBezTo>
                    <a:pt x="6518" y="5969"/>
                    <a:pt x="6847" y="4552"/>
                    <a:pt x="6910" y="3944"/>
                  </a:cubicBezTo>
                  <a:cubicBezTo>
                    <a:pt x="6960" y="3324"/>
                    <a:pt x="6543" y="1553"/>
                    <a:pt x="6138" y="1021"/>
                  </a:cubicBezTo>
                  <a:cubicBezTo>
                    <a:pt x="5720" y="490"/>
                    <a:pt x="5227" y="338"/>
                    <a:pt x="5227" y="338"/>
                  </a:cubicBezTo>
                  <a:cubicBezTo>
                    <a:pt x="5227" y="338"/>
                    <a:pt x="4350" y="1"/>
                    <a:pt x="3394" y="1"/>
                  </a:cubicBezTo>
                  <a:close/>
                </a:path>
              </a:pathLst>
            </a:custGeom>
            <a:solidFill>
              <a:schemeClr val="dk1"/>
            </a:solidFill>
            <a:ln w="4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1"/>
            <p:cNvSpPr/>
            <p:nvPr/>
          </p:nvSpPr>
          <p:spPr>
            <a:xfrm>
              <a:off x="1001297" y="4418756"/>
              <a:ext cx="259883" cy="778588"/>
            </a:xfrm>
            <a:custGeom>
              <a:avLst/>
              <a:gdLst/>
              <a:ahLst/>
              <a:cxnLst/>
              <a:rect l="l" t="t" r="r" b="b"/>
              <a:pathLst>
                <a:path w="3582" h="10731" extrusionOk="0">
                  <a:moveTo>
                    <a:pt x="1455" y="0"/>
                  </a:moveTo>
                  <a:cubicBezTo>
                    <a:pt x="1455" y="0"/>
                    <a:pt x="1000" y="633"/>
                    <a:pt x="873" y="1633"/>
                  </a:cubicBezTo>
                  <a:cubicBezTo>
                    <a:pt x="772" y="2493"/>
                    <a:pt x="152" y="9035"/>
                    <a:pt x="0" y="10718"/>
                  </a:cubicBezTo>
                  <a:lnTo>
                    <a:pt x="2683" y="10718"/>
                  </a:lnTo>
                  <a:lnTo>
                    <a:pt x="2683" y="10731"/>
                  </a:lnTo>
                  <a:lnTo>
                    <a:pt x="3581" y="4290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1"/>
            <p:cNvSpPr/>
            <p:nvPr/>
          </p:nvSpPr>
          <p:spPr>
            <a:xfrm>
              <a:off x="2103880" y="4419700"/>
              <a:ext cx="259883" cy="777644"/>
            </a:xfrm>
            <a:custGeom>
              <a:avLst/>
              <a:gdLst/>
              <a:ahLst/>
              <a:cxnLst/>
              <a:rect l="l" t="t" r="r" b="b"/>
              <a:pathLst>
                <a:path w="3582" h="10718" extrusionOk="0">
                  <a:moveTo>
                    <a:pt x="0" y="0"/>
                  </a:moveTo>
                  <a:lnTo>
                    <a:pt x="0" y="4277"/>
                  </a:lnTo>
                  <a:lnTo>
                    <a:pt x="899" y="10718"/>
                  </a:lnTo>
                  <a:lnTo>
                    <a:pt x="3582" y="10718"/>
                  </a:lnTo>
                  <a:cubicBezTo>
                    <a:pt x="3430" y="9035"/>
                    <a:pt x="2810" y="2493"/>
                    <a:pt x="2708" y="1620"/>
                  </a:cubicBezTo>
                  <a:cubicBezTo>
                    <a:pt x="2582" y="620"/>
                    <a:pt x="2126" y="0"/>
                    <a:pt x="212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1"/>
            <p:cNvSpPr/>
            <p:nvPr/>
          </p:nvSpPr>
          <p:spPr>
            <a:xfrm>
              <a:off x="1106861" y="4211256"/>
              <a:ext cx="1151336" cy="986095"/>
            </a:xfrm>
            <a:custGeom>
              <a:avLst/>
              <a:gdLst/>
              <a:ahLst/>
              <a:cxnLst/>
              <a:rect l="l" t="t" r="r" b="b"/>
              <a:pathLst>
                <a:path w="15869" h="13591" extrusionOk="0">
                  <a:moveTo>
                    <a:pt x="6669" y="1"/>
                  </a:moveTo>
                  <a:lnTo>
                    <a:pt x="6669" y="165"/>
                  </a:lnTo>
                  <a:lnTo>
                    <a:pt x="5543" y="241"/>
                  </a:lnTo>
                  <a:cubicBezTo>
                    <a:pt x="5543" y="241"/>
                    <a:pt x="3037" y="1456"/>
                    <a:pt x="2126" y="1658"/>
                  </a:cubicBezTo>
                  <a:cubicBezTo>
                    <a:pt x="1231" y="1870"/>
                    <a:pt x="288" y="2874"/>
                    <a:pt x="15" y="2874"/>
                  </a:cubicBezTo>
                  <a:cubicBezTo>
                    <a:pt x="10" y="2874"/>
                    <a:pt x="5" y="2874"/>
                    <a:pt x="0" y="2873"/>
                  </a:cubicBezTo>
                  <a:lnTo>
                    <a:pt x="0" y="2873"/>
                  </a:lnTo>
                  <a:lnTo>
                    <a:pt x="1506" y="8314"/>
                  </a:lnTo>
                  <a:cubicBezTo>
                    <a:pt x="1607" y="8428"/>
                    <a:pt x="2152" y="12325"/>
                    <a:pt x="2329" y="13591"/>
                  </a:cubicBezTo>
                  <a:lnTo>
                    <a:pt x="13375" y="13591"/>
                  </a:lnTo>
                  <a:cubicBezTo>
                    <a:pt x="13527" y="12465"/>
                    <a:pt x="13970" y="9314"/>
                    <a:pt x="14147" y="8504"/>
                  </a:cubicBezTo>
                  <a:lnTo>
                    <a:pt x="15868" y="2873"/>
                  </a:lnTo>
                  <a:lnTo>
                    <a:pt x="14502" y="2076"/>
                  </a:lnTo>
                  <a:cubicBezTo>
                    <a:pt x="14350" y="2063"/>
                    <a:pt x="14021" y="1759"/>
                    <a:pt x="13578" y="1658"/>
                  </a:cubicBezTo>
                  <a:cubicBezTo>
                    <a:pt x="12654" y="1456"/>
                    <a:pt x="10161" y="241"/>
                    <a:pt x="10161" y="241"/>
                  </a:cubicBezTo>
                  <a:lnTo>
                    <a:pt x="9035" y="165"/>
                  </a:lnTo>
                  <a:lnTo>
                    <a:pt x="9035" y="1"/>
                  </a:lnTo>
                  <a:lnTo>
                    <a:pt x="7846" y="77"/>
                  </a:lnTo>
                  <a:lnTo>
                    <a:pt x="6669" y="1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1"/>
            <p:cNvSpPr/>
            <p:nvPr/>
          </p:nvSpPr>
          <p:spPr>
            <a:xfrm>
              <a:off x="1251894" y="4740962"/>
              <a:ext cx="858514" cy="456371"/>
            </a:xfrm>
            <a:custGeom>
              <a:avLst/>
              <a:gdLst/>
              <a:ahLst/>
              <a:cxnLst/>
              <a:rect l="l" t="t" r="r" b="b"/>
              <a:pathLst>
                <a:path w="11833" h="6290" extrusionOk="0">
                  <a:moveTo>
                    <a:pt x="1" y="1"/>
                  </a:moveTo>
                  <a:lnTo>
                    <a:pt x="178" y="6290"/>
                  </a:lnTo>
                  <a:lnTo>
                    <a:pt x="11604" y="6290"/>
                  </a:lnTo>
                  <a:lnTo>
                    <a:pt x="11832" y="1"/>
                  </a:lnTo>
                  <a:lnTo>
                    <a:pt x="11832" y="1"/>
                  </a:lnTo>
                  <a:cubicBezTo>
                    <a:pt x="9921" y="330"/>
                    <a:pt x="7970" y="440"/>
                    <a:pt x="6217" y="440"/>
                  </a:cubicBezTo>
                  <a:cubicBezTo>
                    <a:pt x="2712" y="44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1"/>
            <p:cNvSpPr/>
            <p:nvPr/>
          </p:nvSpPr>
          <p:spPr>
            <a:xfrm>
              <a:off x="1261108" y="3453155"/>
              <a:ext cx="768476" cy="1423021"/>
            </a:xfrm>
            <a:custGeom>
              <a:avLst/>
              <a:gdLst/>
              <a:ahLst/>
              <a:cxnLst/>
              <a:rect l="l" t="t" r="r" b="b"/>
              <a:pathLst>
                <a:path w="10592" h="19613" extrusionOk="0">
                  <a:moveTo>
                    <a:pt x="5682" y="1"/>
                  </a:moveTo>
                  <a:cubicBezTo>
                    <a:pt x="5400" y="1"/>
                    <a:pt x="5124" y="51"/>
                    <a:pt x="4872" y="162"/>
                  </a:cubicBezTo>
                  <a:cubicBezTo>
                    <a:pt x="4872" y="162"/>
                    <a:pt x="4855" y="160"/>
                    <a:pt x="4822" y="160"/>
                  </a:cubicBezTo>
                  <a:cubicBezTo>
                    <a:pt x="4624" y="160"/>
                    <a:pt x="3866" y="226"/>
                    <a:pt x="3126" y="1162"/>
                  </a:cubicBezTo>
                  <a:cubicBezTo>
                    <a:pt x="3088" y="1174"/>
                    <a:pt x="3062" y="1200"/>
                    <a:pt x="3050" y="1212"/>
                  </a:cubicBezTo>
                  <a:cubicBezTo>
                    <a:pt x="3050" y="1212"/>
                    <a:pt x="1557" y="3363"/>
                    <a:pt x="1746" y="5046"/>
                  </a:cubicBezTo>
                  <a:cubicBezTo>
                    <a:pt x="1936" y="6742"/>
                    <a:pt x="1810" y="9349"/>
                    <a:pt x="1291" y="10450"/>
                  </a:cubicBezTo>
                  <a:cubicBezTo>
                    <a:pt x="772" y="11550"/>
                    <a:pt x="0" y="12107"/>
                    <a:pt x="0" y="12107"/>
                  </a:cubicBezTo>
                  <a:cubicBezTo>
                    <a:pt x="0" y="12107"/>
                    <a:pt x="1164" y="13373"/>
                    <a:pt x="1620" y="14929"/>
                  </a:cubicBezTo>
                  <a:cubicBezTo>
                    <a:pt x="2075" y="16498"/>
                    <a:pt x="3505" y="19548"/>
                    <a:pt x="5327" y="19611"/>
                  </a:cubicBezTo>
                  <a:cubicBezTo>
                    <a:pt x="5348" y="19612"/>
                    <a:pt x="5369" y="19612"/>
                    <a:pt x="5390" y="19612"/>
                  </a:cubicBezTo>
                  <a:cubicBezTo>
                    <a:pt x="6077" y="19612"/>
                    <a:pt x="6750" y="19212"/>
                    <a:pt x="7327" y="18586"/>
                  </a:cubicBezTo>
                  <a:cubicBezTo>
                    <a:pt x="7377" y="18194"/>
                    <a:pt x="7415" y="17675"/>
                    <a:pt x="7415" y="17106"/>
                  </a:cubicBezTo>
                  <a:cubicBezTo>
                    <a:pt x="7415" y="15853"/>
                    <a:pt x="7314" y="14853"/>
                    <a:pt x="7314" y="14853"/>
                  </a:cubicBezTo>
                  <a:lnTo>
                    <a:pt x="7314" y="14853"/>
                  </a:lnTo>
                  <a:cubicBezTo>
                    <a:pt x="7314" y="14853"/>
                    <a:pt x="7947" y="16144"/>
                    <a:pt x="7896" y="17194"/>
                  </a:cubicBezTo>
                  <a:cubicBezTo>
                    <a:pt x="7884" y="17498"/>
                    <a:pt x="7820" y="17814"/>
                    <a:pt x="7732" y="18093"/>
                  </a:cubicBezTo>
                  <a:cubicBezTo>
                    <a:pt x="8453" y="17106"/>
                    <a:pt x="8972" y="15802"/>
                    <a:pt x="9098" y="14613"/>
                  </a:cubicBezTo>
                  <a:cubicBezTo>
                    <a:pt x="9351" y="12145"/>
                    <a:pt x="10591" y="11753"/>
                    <a:pt x="10591" y="11753"/>
                  </a:cubicBezTo>
                  <a:cubicBezTo>
                    <a:pt x="10591" y="11753"/>
                    <a:pt x="9554" y="9020"/>
                    <a:pt x="9225" y="7071"/>
                  </a:cubicBezTo>
                  <a:cubicBezTo>
                    <a:pt x="8896" y="5122"/>
                    <a:pt x="9022" y="3300"/>
                    <a:pt x="8440" y="1870"/>
                  </a:cubicBezTo>
                  <a:cubicBezTo>
                    <a:pt x="8364" y="1681"/>
                    <a:pt x="8225" y="1529"/>
                    <a:pt x="8035" y="1402"/>
                  </a:cubicBezTo>
                  <a:cubicBezTo>
                    <a:pt x="7871" y="1086"/>
                    <a:pt x="7694" y="845"/>
                    <a:pt x="7529" y="706"/>
                  </a:cubicBezTo>
                  <a:cubicBezTo>
                    <a:pt x="7026" y="273"/>
                    <a:pt x="6337" y="1"/>
                    <a:pt x="5682" y="1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1"/>
            <p:cNvSpPr/>
            <p:nvPr/>
          </p:nvSpPr>
          <p:spPr>
            <a:xfrm>
              <a:off x="1581501" y="4608772"/>
              <a:ext cx="11971" cy="69870"/>
            </a:xfrm>
            <a:custGeom>
              <a:avLst/>
              <a:gdLst/>
              <a:ahLst/>
              <a:cxnLst/>
              <a:rect l="l" t="t" r="r" b="b"/>
              <a:pathLst>
                <a:path w="165" h="963" fill="none" extrusionOk="0">
                  <a:moveTo>
                    <a:pt x="165" y="1"/>
                  </a:moveTo>
                  <a:cubicBezTo>
                    <a:pt x="140" y="355"/>
                    <a:pt x="76" y="684"/>
                    <a:pt x="0" y="96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1"/>
            <p:cNvSpPr/>
            <p:nvPr/>
          </p:nvSpPr>
          <p:spPr>
            <a:xfrm>
              <a:off x="1425440" y="3815555"/>
              <a:ext cx="173546" cy="756604"/>
            </a:xfrm>
            <a:custGeom>
              <a:avLst/>
              <a:gdLst/>
              <a:ahLst/>
              <a:cxnLst/>
              <a:rect l="l" t="t" r="r" b="b"/>
              <a:pathLst>
                <a:path w="2392" h="10428" fill="none" extrusionOk="0">
                  <a:moveTo>
                    <a:pt x="0" y="1"/>
                  </a:moveTo>
                  <a:cubicBezTo>
                    <a:pt x="0" y="1"/>
                    <a:pt x="127" y="2924"/>
                    <a:pt x="1038" y="4417"/>
                  </a:cubicBezTo>
                  <a:cubicBezTo>
                    <a:pt x="1759" y="5594"/>
                    <a:pt x="2392" y="8365"/>
                    <a:pt x="2341" y="1042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1"/>
            <p:cNvSpPr/>
            <p:nvPr/>
          </p:nvSpPr>
          <p:spPr>
            <a:xfrm>
              <a:off x="1392356" y="4330605"/>
              <a:ext cx="74439" cy="125883"/>
            </a:xfrm>
            <a:custGeom>
              <a:avLst/>
              <a:gdLst/>
              <a:ahLst/>
              <a:cxnLst/>
              <a:rect l="l" t="t" r="r" b="b"/>
              <a:pathLst>
                <a:path w="1026" h="1735" fill="none" extrusionOk="0">
                  <a:moveTo>
                    <a:pt x="962" y="1"/>
                  </a:moveTo>
                  <a:cubicBezTo>
                    <a:pt x="1026" y="1089"/>
                    <a:pt x="583" y="1696"/>
                    <a:pt x="1" y="173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1"/>
            <p:cNvSpPr/>
            <p:nvPr/>
          </p:nvSpPr>
          <p:spPr>
            <a:xfrm>
              <a:off x="1401570" y="3975315"/>
              <a:ext cx="55140" cy="313147"/>
            </a:xfrm>
            <a:custGeom>
              <a:avLst/>
              <a:gdLst/>
              <a:ahLst/>
              <a:cxnLst/>
              <a:rect l="l" t="t" r="r" b="b"/>
              <a:pathLst>
                <a:path w="760" h="4316" fill="none" extrusionOk="0">
                  <a:moveTo>
                    <a:pt x="203" y="1"/>
                  </a:moveTo>
                  <a:cubicBezTo>
                    <a:pt x="203" y="1"/>
                    <a:pt x="0" y="1759"/>
                    <a:pt x="595" y="3645"/>
                  </a:cubicBezTo>
                  <a:cubicBezTo>
                    <a:pt x="658" y="3885"/>
                    <a:pt x="722" y="4100"/>
                    <a:pt x="759" y="431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1"/>
            <p:cNvSpPr/>
            <p:nvPr/>
          </p:nvSpPr>
          <p:spPr>
            <a:xfrm>
              <a:off x="1810985" y="4352661"/>
              <a:ext cx="57969" cy="24814"/>
            </a:xfrm>
            <a:custGeom>
              <a:avLst/>
              <a:gdLst/>
              <a:ahLst/>
              <a:cxnLst/>
              <a:rect l="l" t="t" r="r" b="b"/>
              <a:pathLst>
                <a:path w="799" h="342" fill="none" extrusionOk="0">
                  <a:moveTo>
                    <a:pt x="1" y="0"/>
                  </a:moveTo>
                  <a:cubicBezTo>
                    <a:pt x="241" y="241"/>
                    <a:pt x="520" y="342"/>
                    <a:pt x="798" y="26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1"/>
            <p:cNvSpPr/>
            <p:nvPr/>
          </p:nvSpPr>
          <p:spPr>
            <a:xfrm>
              <a:off x="1753161" y="3777029"/>
              <a:ext cx="124935" cy="536254"/>
            </a:xfrm>
            <a:custGeom>
              <a:avLst/>
              <a:gdLst/>
              <a:ahLst/>
              <a:cxnLst/>
              <a:rect l="l" t="t" r="r" b="b"/>
              <a:pathLst>
                <a:path w="1722" h="7391" fill="none" extrusionOk="0">
                  <a:moveTo>
                    <a:pt x="1722" y="0"/>
                  </a:moveTo>
                  <a:cubicBezTo>
                    <a:pt x="1722" y="0"/>
                    <a:pt x="684" y="3316"/>
                    <a:pt x="228" y="5011"/>
                  </a:cubicBezTo>
                  <a:cubicBezTo>
                    <a:pt x="1" y="5884"/>
                    <a:pt x="127" y="6770"/>
                    <a:pt x="431" y="739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1"/>
            <p:cNvSpPr/>
            <p:nvPr/>
          </p:nvSpPr>
          <p:spPr>
            <a:xfrm>
              <a:off x="1642083" y="4257182"/>
              <a:ext cx="3773" cy="62470"/>
            </a:xfrm>
            <a:custGeom>
              <a:avLst/>
              <a:gdLst/>
              <a:ahLst/>
              <a:cxnLst/>
              <a:rect l="l" t="t" r="r" b="b"/>
              <a:pathLst>
                <a:path w="52" h="861" fill="none" extrusionOk="0">
                  <a:moveTo>
                    <a:pt x="51" y="0"/>
                  </a:moveTo>
                  <a:cubicBezTo>
                    <a:pt x="26" y="291"/>
                    <a:pt x="13" y="582"/>
                    <a:pt x="1" y="86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1"/>
            <p:cNvSpPr/>
            <p:nvPr/>
          </p:nvSpPr>
          <p:spPr>
            <a:xfrm>
              <a:off x="1650354" y="3886293"/>
              <a:ext cx="81767" cy="328747"/>
            </a:xfrm>
            <a:custGeom>
              <a:avLst/>
              <a:gdLst/>
              <a:ahLst/>
              <a:cxnLst/>
              <a:rect l="l" t="t" r="r" b="b"/>
              <a:pathLst>
                <a:path w="1127" h="4531" fill="none" extrusionOk="0">
                  <a:moveTo>
                    <a:pt x="1127" y="0"/>
                  </a:moveTo>
                  <a:cubicBezTo>
                    <a:pt x="1127" y="0"/>
                    <a:pt x="317" y="2151"/>
                    <a:pt x="0" y="453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1"/>
            <p:cNvSpPr/>
            <p:nvPr/>
          </p:nvSpPr>
          <p:spPr>
            <a:xfrm>
              <a:off x="1765132" y="3536517"/>
              <a:ext cx="79010" cy="80826"/>
            </a:xfrm>
            <a:custGeom>
              <a:avLst/>
              <a:gdLst/>
              <a:ahLst/>
              <a:cxnLst/>
              <a:rect l="l" t="t" r="r" b="b"/>
              <a:pathLst>
                <a:path w="1089" h="1114" fill="none" extrusionOk="0">
                  <a:moveTo>
                    <a:pt x="1088" y="253"/>
                  </a:moveTo>
                  <a:cubicBezTo>
                    <a:pt x="1088" y="253"/>
                    <a:pt x="392" y="0"/>
                    <a:pt x="0" y="111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1"/>
            <p:cNvSpPr/>
            <p:nvPr/>
          </p:nvSpPr>
          <p:spPr>
            <a:xfrm>
              <a:off x="490817" y="5197245"/>
              <a:ext cx="8303996" cy="73"/>
            </a:xfrm>
            <a:custGeom>
              <a:avLst/>
              <a:gdLst/>
              <a:ahLst/>
              <a:cxnLst/>
              <a:rect l="l" t="t" r="r" b="b"/>
              <a:pathLst>
                <a:path w="114455" h="1" fill="none" extrusionOk="0">
                  <a:moveTo>
                    <a:pt x="1" y="1"/>
                  </a:moveTo>
                  <a:lnTo>
                    <a:pt x="114455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571;p41"/>
          <p:cNvSpPr txBox="1">
            <a:spLocks noGrp="1"/>
          </p:cNvSpPr>
          <p:nvPr>
            <p:ph type="title"/>
          </p:nvPr>
        </p:nvSpPr>
        <p:spPr>
          <a:xfrm>
            <a:off x="2135550" y="669179"/>
            <a:ext cx="4872900" cy="153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/>
              <a:t>Б(ОПВ)</a:t>
            </a:r>
            <a:endParaRPr lang="ru-RU" altLang="en-GB">
              <a:solidFill>
                <a:schemeClr val="dk2"/>
              </a:solidFill>
            </a:endParaRPr>
          </a:p>
        </p:txBody>
      </p:sp>
      <p:sp>
        <p:nvSpPr>
          <p:cNvPr id="572" name="Google Shape;572;p41"/>
          <p:cNvSpPr txBox="1">
            <a:spLocks noGrp="1"/>
          </p:cNvSpPr>
          <p:nvPr>
            <p:ph type="subTitle" idx="1"/>
          </p:nvPr>
        </p:nvSpPr>
        <p:spPr>
          <a:xfrm>
            <a:off x="2195736" y="1995686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 i="1" dirty="0"/>
              <a:t>объекты профилактического воздействия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42"/>
          <p:cNvGrpSpPr/>
          <p:nvPr/>
        </p:nvGrpSpPr>
        <p:grpSpPr>
          <a:xfrm>
            <a:off x="6849548" y="4497008"/>
            <a:ext cx="1246797" cy="516227"/>
            <a:chOff x="6978198" y="4316983"/>
            <a:chExt cx="1246797" cy="516227"/>
          </a:xfrm>
        </p:grpSpPr>
        <p:sp>
          <p:nvSpPr>
            <p:cNvPr id="578" name="Google Shape;578;p42"/>
            <p:cNvSpPr/>
            <p:nvPr/>
          </p:nvSpPr>
          <p:spPr>
            <a:xfrm>
              <a:off x="6978198" y="4316983"/>
              <a:ext cx="475582" cy="289287"/>
            </a:xfrm>
            <a:custGeom>
              <a:avLst/>
              <a:gdLst/>
              <a:ahLst/>
              <a:cxnLst/>
              <a:rect l="l" t="t" r="r" b="b"/>
              <a:pathLst>
                <a:path w="6555" h="3987" fill="none" extrusionOk="0">
                  <a:moveTo>
                    <a:pt x="620" y="0"/>
                  </a:moveTo>
                  <a:lnTo>
                    <a:pt x="5922" y="0"/>
                  </a:lnTo>
                  <a:cubicBezTo>
                    <a:pt x="6276" y="0"/>
                    <a:pt x="6555" y="279"/>
                    <a:pt x="6555" y="633"/>
                  </a:cubicBezTo>
                  <a:lnTo>
                    <a:pt x="6555" y="3366"/>
                  </a:lnTo>
                  <a:cubicBezTo>
                    <a:pt x="6555" y="3708"/>
                    <a:pt x="6276" y="3986"/>
                    <a:pt x="5922" y="3986"/>
                  </a:cubicBezTo>
                  <a:lnTo>
                    <a:pt x="620" y="3986"/>
                  </a:lnTo>
                  <a:cubicBezTo>
                    <a:pt x="278" y="3986"/>
                    <a:pt x="0" y="3708"/>
                    <a:pt x="0" y="3366"/>
                  </a:cubicBezTo>
                  <a:lnTo>
                    <a:pt x="0" y="633"/>
                  </a:lnTo>
                  <a:cubicBezTo>
                    <a:pt x="0" y="279"/>
                    <a:pt x="278" y="0"/>
                    <a:pt x="62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2"/>
            <p:cNvSpPr/>
            <p:nvPr/>
          </p:nvSpPr>
          <p:spPr>
            <a:xfrm>
              <a:off x="7934857" y="4500361"/>
              <a:ext cx="290137" cy="145110"/>
            </a:xfrm>
            <a:custGeom>
              <a:avLst/>
              <a:gdLst/>
              <a:ahLst/>
              <a:cxnLst/>
              <a:rect l="l" t="t" r="r" b="b"/>
              <a:pathLst>
                <a:path w="3999" h="2000" fill="none" extrusionOk="0">
                  <a:moveTo>
                    <a:pt x="633" y="0"/>
                  </a:moveTo>
                  <a:lnTo>
                    <a:pt x="3366" y="0"/>
                  </a:lnTo>
                  <a:cubicBezTo>
                    <a:pt x="3721" y="0"/>
                    <a:pt x="3999" y="279"/>
                    <a:pt x="3999" y="620"/>
                  </a:cubicBezTo>
                  <a:lnTo>
                    <a:pt x="3999" y="1367"/>
                  </a:lnTo>
                  <a:cubicBezTo>
                    <a:pt x="3999" y="1709"/>
                    <a:pt x="3721" y="2000"/>
                    <a:pt x="3366" y="2000"/>
                  </a:cubicBezTo>
                  <a:lnTo>
                    <a:pt x="633" y="2000"/>
                  </a:lnTo>
                  <a:cubicBezTo>
                    <a:pt x="279" y="2000"/>
                    <a:pt x="0" y="1709"/>
                    <a:pt x="0" y="136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2"/>
            <p:cNvSpPr/>
            <p:nvPr/>
          </p:nvSpPr>
          <p:spPr>
            <a:xfrm>
              <a:off x="7606163" y="4730326"/>
              <a:ext cx="175432" cy="102883"/>
            </a:xfrm>
            <a:custGeom>
              <a:avLst/>
              <a:gdLst/>
              <a:ahLst/>
              <a:cxnLst/>
              <a:rect l="l" t="t" r="r" b="b"/>
              <a:pathLst>
                <a:path w="2418" h="1418" fill="none" extrusionOk="0">
                  <a:moveTo>
                    <a:pt x="621" y="0"/>
                  </a:moveTo>
                  <a:lnTo>
                    <a:pt x="1797" y="0"/>
                  </a:lnTo>
                  <a:cubicBezTo>
                    <a:pt x="2139" y="0"/>
                    <a:pt x="2417" y="279"/>
                    <a:pt x="2417" y="620"/>
                  </a:cubicBezTo>
                  <a:lnTo>
                    <a:pt x="2417" y="797"/>
                  </a:lnTo>
                  <a:cubicBezTo>
                    <a:pt x="2417" y="1139"/>
                    <a:pt x="2139" y="1417"/>
                    <a:pt x="1797" y="1417"/>
                  </a:cubicBezTo>
                  <a:lnTo>
                    <a:pt x="621" y="1417"/>
                  </a:lnTo>
                  <a:cubicBezTo>
                    <a:pt x="279" y="1417"/>
                    <a:pt x="0" y="1139"/>
                    <a:pt x="0" y="79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21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42"/>
          <p:cNvGrpSpPr/>
          <p:nvPr/>
        </p:nvGrpSpPr>
        <p:grpSpPr>
          <a:xfrm>
            <a:off x="496755" y="902802"/>
            <a:ext cx="646476" cy="918480"/>
            <a:chOff x="454730" y="1082714"/>
            <a:chExt cx="646476" cy="918480"/>
          </a:xfrm>
        </p:grpSpPr>
        <p:sp>
          <p:nvSpPr>
            <p:cNvPr id="582" name="Google Shape;582;p42"/>
            <p:cNvSpPr/>
            <p:nvPr/>
          </p:nvSpPr>
          <p:spPr>
            <a:xfrm>
              <a:off x="625624" y="1438646"/>
              <a:ext cx="475582" cy="258006"/>
            </a:xfrm>
            <a:custGeom>
              <a:avLst/>
              <a:gdLst/>
              <a:ahLst/>
              <a:cxnLst/>
              <a:rect l="l" t="t" r="r" b="b"/>
              <a:pathLst>
                <a:path w="6555" h="3556" fill="none" extrusionOk="0">
                  <a:moveTo>
                    <a:pt x="633" y="0"/>
                  </a:moveTo>
                  <a:lnTo>
                    <a:pt x="5935" y="0"/>
                  </a:lnTo>
                  <a:cubicBezTo>
                    <a:pt x="6277" y="0"/>
                    <a:pt x="6555" y="279"/>
                    <a:pt x="6555" y="620"/>
                  </a:cubicBezTo>
                  <a:lnTo>
                    <a:pt x="6555" y="2936"/>
                  </a:lnTo>
                  <a:cubicBezTo>
                    <a:pt x="6555" y="3278"/>
                    <a:pt x="6277" y="3556"/>
                    <a:pt x="5935" y="3556"/>
                  </a:cubicBezTo>
                  <a:lnTo>
                    <a:pt x="633" y="3556"/>
                  </a:lnTo>
                  <a:cubicBezTo>
                    <a:pt x="279" y="3556"/>
                    <a:pt x="0" y="3278"/>
                    <a:pt x="0" y="2936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2"/>
            <p:cNvSpPr/>
            <p:nvPr/>
          </p:nvSpPr>
          <p:spPr>
            <a:xfrm>
              <a:off x="625621" y="1888226"/>
              <a:ext cx="269025" cy="112968"/>
            </a:xfrm>
            <a:custGeom>
              <a:avLst/>
              <a:gdLst/>
              <a:ahLst/>
              <a:cxnLst/>
              <a:rect l="l" t="t" r="r" b="b"/>
              <a:pathLst>
                <a:path w="3708" h="1557" fill="none" extrusionOk="0">
                  <a:moveTo>
                    <a:pt x="620" y="0"/>
                  </a:moveTo>
                  <a:lnTo>
                    <a:pt x="3075" y="0"/>
                  </a:lnTo>
                  <a:cubicBezTo>
                    <a:pt x="3417" y="0"/>
                    <a:pt x="3708" y="278"/>
                    <a:pt x="3708" y="620"/>
                  </a:cubicBezTo>
                  <a:lnTo>
                    <a:pt x="3708" y="936"/>
                  </a:lnTo>
                  <a:cubicBezTo>
                    <a:pt x="3708" y="1278"/>
                    <a:pt x="3417" y="1556"/>
                    <a:pt x="3075" y="1556"/>
                  </a:cubicBezTo>
                  <a:lnTo>
                    <a:pt x="620" y="1556"/>
                  </a:lnTo>
                  <a:cubicBezTo>
                    <a:pt x="279" y="1556"/>
                    <a:pt x="0" y="1278"/>
                    <a:pt x="0" y="936"/>
                  </a:cubicBezTo>
                  <a:lnTo>
                    <a:pt x="0" y="620"/>
                  </a:lnTo>
                  <a:cubicBezTo>
                    <a:pt x="0" y="278"/>
                    <a:pt x="279" y="0"/>
                    <a:pt x="62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2"/>
            <p:cNvSpPr/>
            <p:nvPr/>
          </p:nvSpPr>
          <p:spPr>
            <a:xfrm>
              <a:off x="454730" y="1082714"/>
              <a:ext cx="248855" cy="123996"/>
            </a:xfrm>
            <a:custGeom>
              <a:avLst/>
              <a:gdLst/>
              <a:ahLst/>
              <a:cxnLst/>
              <a:rect l="l" t="t" r="r" b="b"/>
              <a:pathLst>
                <a:path w="3430" h="1709" fill="none" extrusionOk="0">
                  <a:moveTo>
                    <a:pt x="633" y="1"/>
                  </a:moveTo>
                  <a:lnTo>
                    <a:pt x="2797" y="1"/>
                  </a:lnTo>
                  <a:cubicBezTo>
                    <a:pt x="3152" y="1"/>
                    <a:pt x="3430" y="279"/>
                    <a:pt x="3430" y="621"/>
                  </a:cubicBezTo>
                  <a:lnTo>
                    <a:pt x="3430" y="1076"/>
                  </a:lnTo>
                  <a:cubicBezTo>
                    <a:pt x="3430" y="1430"/>
                    <a:pt x="3152" y="1709"/>
                    <a:pt x="2797" y="1709"/>
                  </a:cubicBezTo>
                  <a:lnTo>
                    <a:pt x="633" y="1709"/>
                  </a:lnTo>
                  <a:cubicBezTo>
                    <a:pt x="292" y="1709"/>
                    <a:pt x="1" y="1430"/>
                    <a:pt x="1" y="1076"/>
                  </a:cubicBezTo>
                  <a:lnTo>
                    <a:pt x="1" y="621"/>
                  </a:lnTo>
                  <a:cubicBezTo>
                    <a:pt x="1" y="279"/>
                    <a:pt x="292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6" name="Google Shape;586;p42"/>
          <p:cNvSpPr txBox="1">
            <a:spLocks noGrp="1"/>
          </p:cNvSpPr>
          <p:nvPr>
            <p:ph type="title" idx="2"/>
          </p:nvPr>
        </p:nvSpPr>
        <p:spPr>
          <a:xfrm>
            <a:off x="3923665" y="1198245"/>
            <a:ext cx="4702175" cy="15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 sz="3200" dirty="0"/>
              <a:t/>
            </a:r>
            <a:br>
              <a:rPr lang="ru-RU" altLang="en-GB" sz="3200" dirty="0"/>
            </a:br>
            <a:r>
              <a:rPr lang="en-US" altLang="ru-RU" sz="3200" dirty="0">
                <a:sym typeface="+mn-ea"/>
              </a:rPr>
              <a:t>–</a:t>
            </a:r>
            <a:r>
              <a:rPr lang="ru-RU" altLang="en-US" sz="3200" dirty="0">
                <a:sym typeface="+mn-ea"/>
              </a:rPr>
              <a:t> </a:t>
            </a:r>
            <a:r>
              <a:rPr lang="ru-RU" altLang="en-GB" sz="3200" dirty="0"/>
              <a:t>подростки с 12 до </a:t>
            </a:r>
            <a:r>
              <a:rPr lang="ru-RU" altLang="en-GB" sz="3600" dirty="0"/>
              <a:t>16 лет</a:t>
            </a:r>
            <a:endParaRPr lang="ru-RU" altLang="en-GB" sz="8800" dirty="0"/>
          </a:p>
        </p:txBody>
      </p:sp>
      <p:grpSp>
        <p:nvGrpSpPr>
          <p:cNvPr id="588" name="Google Shape;588;p42"/>
          <p:cNvGrpSpPr/>
          <p:nvPr/>
        </p:nvGrpSpPr>
        <p:grpSpPr>
          <a:xfrm>
            <a:off x="1115771" y="-236275"/>
            <a:ext cx="3186989" cy="4806479"/>
            <a:chOff x="879551" y="-458525"/>
            <a:chExt cx="3186989" cy="4806479"/>
          </a:xfrm>
        </p:grpSpPr>
        <p:sp>
          <p:nvSpPr>
            <p:cNvPr id="589" name="Google Shape;589;p42"/>
            <p:cNvSpPr/>
            <p:nvPr/>
          </p:nvSpPr>
          <p:spPr>
            <a:xfrm>
              <a:off x="879551" y="-458525"/>
              <a:ext cx="3186989" cy="4806479"/>
            </a:xfrm>
            <a:custGeom>
              <a:avLst/>
              <a:gdLst/>
              <a:ahLst/>
              <a:cxnLst/>
              <a:rect l="l" t="t" r="r" b="b"/>
              <a:pathLst>
                <a:path w="61626" h="64510" extrusionOk="0">
                  <a:moveTo>
                    <a:pt x="31588" y="0"/>
                  </a:moveTo>
                  <a:cubicBezTo>
                    <a:pt x="28067" y="0"/>
                    <a:pt x="24140" y="632"/>
                    <a:pt x="20234" y="2505"/>
                  </a:cubicBezTo>
                  <a:cubicBezTo>
                    <a:pt x="17602" y="3770"/>
                    <a:pt x="15261" y="5390"/>
                    <a:pt x="13161" y="7288"/>
                  </a:cubicBezTo>
                  <a:lnTo>
                    <a:pt x="1" y="58485"/>
                  </a:lnTo>
                  <a:cubicBezTo>
                    <a:pt x="1102" y="59700"/>
                    <a:pt x="2355" y="60813"/>
                    <a:pt x="3759" y="61800"/>
                  </a:cubicBezTo>
                  <a:cubicBezTo>
                    <a:pt x="6679" y="63843"/>
                    <a:pt x="9304" y="64510"/>
                    <a:pt x="11943" y="64510"/>
                  </a:cubicBezTo>
                  <a:cubicBezTo>
                    <a:pt x="16919" y="64510"/>
                    <a:pt x="21947" y="62139"/>
                    <a:pt x="29099" y="62139"/>
                  </a:cubicBezTo>
                  <a:cubicBezTo>
                    <a:pt x="30026" y="62139"/>
                    <a:pt x="30988" y="62179"/>
                    <a:pt x="31990" y="62269"/>
                  </a:cubicBezTo>
                  <a:cubicBezTo>
                    <a:pt x="38199" y="62819"/>
                    <a:pt x="42214" y="63648"/>
                    <a:pt x="45911" y="63648"/>
                  </a:cubicBezTo>
                  <a:cubicBezTo>
                    <a:pt x="49862" y="63648"/>
                    <a:pt x="53451" y="62702"/>
                    <a:pt x="58968" y="59459"/>
                  </a:cubicBezTo>
                  <a:cubicBezTo>
                    <a:pt x="59917" y="58903"/>
                    <a:pt x="60815" y="58245"/>
                    <a:pt x="61625" y="57511"/>
                  </a:cubicBezTo>
                  <a:lnTo>
                    <a:pt x="48098" y="4845"/>
                  </a:lnTo>
                  <a:cubicBezTo>
                    <a:pt x="45871" y="3340"/>
                    <a:pt x="44454" y="2720"/>
                    <a:pt x="44454" y="2720"/>
                  </a:cubicBezTo>
                  <a:cubicBezTo>
                    <a:pt x="44454" y="2720"/>
                    <a:pt x="38894" y="0"/>
                    <a:pt x="31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2"/>
            <p:cNvSpPr/>
            <p:nvPr/>
          </p:nvSpPr>
          <p:spPr>
            <a:xfrm rot="276673">
              <a:off x="3521531" y="1546203"/>
              <a:ext cx="299274" cy="1173354"/>
            </a:xfrm>
            <a:custGeom>
              <a:avLst/>
              <a:gdLst/>
              <a:ahLst/>
              <a:cxnLst/>
              <a:rect l="l" t="t" r="r" b="b"/>
              <a:pathLst>
                <a:path w="6126" h="24018" fill="none" extrusionOk="0">
                  <a:moveTo>
                    <a:pt x="1" y="1"/>
                  </a:moveTo>
                  <a:lnTo>
                    <a:pt x="6125" y="24018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1" name="Google Shape;591;p42"/>
            <p:cNvGrpSpPr/>
            <p:nvPr/>
          </p:nvGrpSpPr>
          <p:grpSpPr>
            <a:xfrm>
              <a:off x="1076824" y="625222"/>
              <a:ext cx="2578278" cy="2146564"/>
              <a:chOff x="867096" y="364115"/>
              <a:chExt cx="2758992" cy="2297019"/>
            </a:xfrm>
          </p:grpSpPr>
          <p:sp>
            <p:nvSpPr>
              <p:cNvPr id="592" name="Google Shape;592;p42"/>
              <p:cNvSpPr/>
              <p:nvPr/>
            </p:nvSpPr>
            <p:spPr>
              <a:xfrm rot="-278265">
                <a:off x="1352139" y="365444"/>
                <a:ext cx="39033" cy="15212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3114" fill="none" extrusionOk="0">
                    <a:moveTo>
                      <a:pt x="1" y="3114"/>
                    </a:moveTo>
                    <a:lnTo>
                      <a:pt x="798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26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42"/>
              <p:cNvSpPr/>
              <p:nvPr/>
            </p:nvSpPr>
            <p:spPr>
              <a:xfrm rot="-278265">
                <a:off x="942159" y="610041"/>
                <a:ext cx="480366" cy="1876178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38405" fill="none" extrusionOk="0">
                    <a:moveTo>
                      <a:pt x="0" y="38405"/>
                    </a:moveTo>
                    <a:lnTo>
                      <a:pt x="9832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26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2"/>
              <p:cNvSpPr/>
              <p:nvPr/>
            </p:nvSpPr>
            <p:spPr>
              <a:xfrm rot="-278265">
                <a:off x="989200" y="2607467"/>
                <a:ext cx="13679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089" fill="none" extrusionOk="0">
                    <a:moveTo>
                      <a:pt x="1" y="1089"/>
                    </a:moveTo>
                    <a:lnTo>
                      <a:pt x="279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26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2"/>
              <p:cNvSpPr/>
              <p:nvPr/>
            </p:nvSpPr>
            <p:spPr>
              <a:xfrm rot="276673">
                <a:off x="3369493" y="582681"/>
                <a:ext cx="221989" cy="869830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17805" fill="none" extrusionOk="0">
                    <a:moveTo>
                      <a:pt x="1" y="1"/>
                    </a:moveTo>
                    <a:lnTo>
                      <a:pt x="4544" y="1780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26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6" name="Google Shape;596;p42"/>
          <p:cNvGrpSpPr/>
          <p:nvPr/>
        </p:nvGrpSpPr>
        <p:grpSpPr>
          <a:xfrm>
            <a:off x="1414744" y="1359068"/>
            <a:ext cx="1996414" cy="3137923"/>
            <a:chOff x="1191900" y="984714"/>
            <a:chExt cx="2302669" cy="3619288"/>
          </a:xfrm>
        </p:grpSpPr>
        <p:sp>
          <p:nvSpPr>
            <p:cNvPr id="597" name="Google Shape;597;p42"/>
            <p:cNvSpPr/>
            <p:nvPr/>
          </p:nvSpPr>
          <p:spPr>
            <a:xfrm>
              <a:off x="1191900" y="4337932"/>
              <a:ext cx="2302669" cy="266069"/>
            </a:xfrm>
            <a:custGeom>
              <a:avLst/>
              <a:gdLst/>
              <a:ahLst/>
              <a:cxnLst/>
              <a:rect l="l" t="t" r="r" b="b"/>
              <a:pathLst>
                <a:path w="35483" h="4100" extrusionOk="0">
                  <a:moveTo>
                    <a:pt x="17741" y="0"/>
                  </a:moveTo>
                  <a:cubicBezTo>
                    <a:pt x="7947" y="0"/>
                    <a:pt x="1" y="911"/>
                    <a:pt x="1" y="2050"/>
                  </a:cubicBezTo>
                  <a:cubicBezTo>
                    <a:pt x="1" y="3176"/>
                    <a:pt x="7947" y="4100"/>
                    <a:pt x="17741" y="4100"/>
                  </a:cubicBezTo>
                  <a:cubicBezTo>
                    <a:pt x="27548" y="4100"/>
                    <a:pt x="35482" y="3176"/>
                    <a:pt x="35482" y="2050"/>
                  </a:cubicBezTo>
                  <a:cubicBezTo>
                    <a:pt x="35482" y="911"/>
                    <a:pt x="27548" y="0"/>
                    <a:pt x="17741" y="0"/>
                  </a:cubicBezTo>
                  <a:close/>
                </a:path>
              </a:pathLst>
            </a:custGeom>
            <a:solidFill>
              <a:schemeClr val="dk1"/>
            </a:solidFill>
            <a:ln w="41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2"/>
            <p:cNvSpPr/>
            <p:nvPr/>
          </p:nvSpPr>
          <p:spPr>
            <a:xfrm>
              <a:off x="2098504" y="2615830"/>
              <a:ext cx="1126707" cy="1837048"/>
            </a:xfrm>
            <a:custGeom>
              <a:avLst/>
              <a:gdLst/>
              <a:ahLst/>
              <a:cxnLst/>
              <a:rect l="l" t="t" r="r" b="b"/>
              <a:pathLst>
                <a:path w="17362" h="28308" extrusionOk="0">
                  <a:moveTo>
                    <a:pt x="16881" y="1"/>
                  </a:moveTo>
                  <a:lnTo>
                    <a:pt x="5404" y="102"/>
                  </a:lnTo>
                  <a:lnTo>
                    <a:pt x="0" y="14932"/>
                  </a:lnTo>
                  <a:lnTo>
                    <a:pt x="0" y="14932"/>
                  </a:lnTo>
                  <a:lnTo>
                    <a:pt x="6100" y="14895"/>
                  </a:lnTo>
                  <a:lnTo>
                    <a:pt x="4695" y="28270"/>
                  </a:lnTo>
                  <a:lnTo>
                    <a:pt x="5619" y="28270"/>
                  </a:lnTo>
                  <a:lnTo>
                    <a:pt x="7517" y="14895"/>
                  </a:lnTo>
                  <a:lnTo>
                    <a:pt x="15299" y="14895"/>
                  </a:lnTo>
                  <a:lnTo>
                    <a:pt x="15944" y="28308"/>
                  </a:lnTo>
                  <a:lnTo>
                    <a:pt x="16716" y="28308"/>
                  </a:lnTo>
                  <a:lnTo>
                    <a:pt x="17349" y="482"/>
                  </a:lnTo>
                  <a:cubicBezTo>
                    <a:pt x="17362" y="216"/>
                    <a:pt x="17147" y="1"/>
                    <a:pt x="16881" y="1"/>
                  </a:cubicBezTo>
                  <a:close/>
                </a:path>
              </a:pathLst>
            </a:custGeom>
            <a:solidFill>
              <a:schemeClr val="dk1"/>
            </a:solidFill>
            <a:ln w="41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2"/>
            <p:cNvSpPr/>
            <p:nvPr/>
          </p:nvSpPr>
          <p:spPr>
            <a:xfrm>
              <a:off x="2451606" y="2672550"/>
              <a:ext cx="689055" cy="796586"/>
            </a:xfrm>
            <a:custGeom>
              <a:avLst/>
              <a:gdLst/>
              <a:ahLst/>
              <a:cxnLst/>
              <a:rect l="l" t="t" r="r" b="b"/>
              <a:pathLst>
                <a:path w="10618" h="12275" extrusionOk="0">
                  <a:moveTo>
                    <a:pt x="1" y="0"/>
                  </a:moveTo>
                  <a:lnTo>
                    <a:pt x="697" y="12274"/>
                  </a:lnTo>
                  <a:lnTo>
                    <a:pt x="10187" y="12274"/>
                  </a:lnTo>
                  <a:lnTo>
                    <a:pt x="10617" y="0"/>
                  </a:lnTo>
                  <a:close/>
                </a:path>
              </a:pathLst>
            </a:custGeom>
            <a:solidFill>
              <a:schemeClr val="accent2"/>
            </a:solidFill>
            <a:ln w="41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2"/>
            <p:cNvSpPr/>
            <p:nvPr/>
          </p:nvSpPr>
          <p:spPr>
            <a:xfrm>
              <a:off x="1428383" y="1856278"/>
              <a:ext cx="1179272" cy="1412440"/>
            </a:xfrm>
            <a:custGeom>
              <a:avLst/>
              <a:gdLst/>
              <a:ahLst/>
              <a:cxnLst/>
              <a:rect l="l" t="t" r="r" b="b"/>
              <a:pathLst>
                <a:path w="18172" h="21765" extrusionOk="0">
                  <a:moveTo>
                    <a:pt x="1" y="0"/>
                  </a:moveTo>
                  <a:lnTo>
                    <a:pt x="178" y="12983"/>
                  </a:lnTo>
                  <a:lnTo>
                    <a:pt x="1064" y="21765"/>
                  </a:lnTo>
                  <a:lnTo>
                    <a:pt x="18172" y="21765"/>
                  </a:lnTo>
                  <a:lnTo>
                    <a:pt x="16919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2"/>
            <p:cNvSpPr/>
            <p:nvPr/>
          </p:nvSpPr>
          <p:spPr>
            <a:xfrm>
              <a:off x="1428383" y="1856278"/>
              <a:ext cx="168403" cy="1214575"/>
            </a:xfrm>
            <a:custGeom>
              <a:avLst/>
              <a:gdLst/>
              <a:ahLst/>
              <a:cxnLst/>
              <a:rect l="l" t="t" r="r" b="b"/>
              <a:pathLst>
                <a:path w="2595" h="18716" extrusionOk="0">
                  <a:moveTo>
                    <a:pt x="1" y="0"/>
                  </a:moveTo>
                  <a:lnTo>
                    <a:pt x="102" y="16184"/>
                  </a:lnTo>
                  <a:lnTo>
                    <a:pt x="2595" y="18715"/>
                  </a:lnTo>
                  <a:cubicBezTo>
                    <a:pt x="2595" y="18715"/>
                    <a:pt x="2418" y="11022"/>
                    <a:pt x="1874" y="5821"/>
                  </a:cubicBezTo>
                  <a:cubicBezTo>
                    <a:pt x="1342" y="63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41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2"/>
            <p:cNvSpPr/>
            <p:nvPr/>
          </p:nvSpPr>
          <p:spPr>
            <a:xfrm>
              <a:off x="1985966" y="3234231"/>
              <a:ext cx="1086472" cy="208646"/>
            </a:xfrm>
            <a:custGeom>
              <a:avLst/>
              <a:gdLst/>
              <a:ahLst/>
              <a:cxnLst/>
              <a:rect l="l" t="t" r="r" b="b"/>
              <a:pathLst>
                <a:path w="16742" h="4746" extrusionOk="0">
                  <a:moveTo>
                    <a:pt x="520" y="0"/>
                  </a:moveTo>
                  <a:cubicBezTo>
                    <a:pt x="229" y="0"/>
                    <a:pt x="1" y="228"/>
                    <a:pt x="1" y="519"/>
                  </a:cubicBezTo>
                  <a:lnTo>
                    <a:pt x="1" y="4214"/>
                  </a:lnTo>
                  <a:cubicBezTo>
                    <a:pt x="1" y="4505"/>
                    <a:pt x="229" y="4746"/>
                    <a:pt x="520" y="4746"/>
                  </a:cubicBezTo>
                  <a:lnTo>
                    <a:pt x="16211" y="4746"/>
                  </a:lnTo>
                  <a:cubicBezTo>
                    <a:pt x="16502" y="4746"/>
                    <a:pt x="16742" y="4505"/>
                    <a:pt x="16742" y="4214"/>
                  </a:cubicBezTo>
                  <a:lnTo>
                    <a:pt x="16742" y="519"/>
                  </a:lnTo>
                  <a:cubicBezTo>
                    <a:pt x="16742" y="228"/>
                    <a:pt x="16502" y="0"/>
                    <a:pt x="16211" y="0"/>
                  </a:cubicBezTo>
                  <a:close/>
                </a:path>
              </a:pathLst>
            </a:custGeom>
            <a:solidFill>
              <a:schemeClr val="accent2"/>
            </a:solidFill>
            <a:ln w="41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2"/>
            <p:cNvSpPr/>
            <p:nvPr/>
          </p:nvSpPr>
          <p:spPr>
            <a:xfrm>
              <a:off x="1669863" y="1640366"/>
              <a:ext cx="1341834" cy="1650539"/>
            </a:xfrm>
            <a:custGeom>
              <a:avLst/>
              <a:gdLst/>
              <a:ahLst/>
              <a:cxnLst/>
              <a:rect l="l" t="t" r="r" b="b"/>
              <a:pathLst>
                <a:path w="20677" h="25434" extrusionOk="0">
                  <a:moveTo>
                    <a:pt x="14316" y="1"/>
                  </a:moveTo>
                  <a:cubicBezTo>
                    <a:pt x="13985" y="1"/>
                    <a:pt x="13652" y="29"/>
                    <a:pt x="13325" y="88"/>
                  </a:cubicBezTo>
                  <a:cubicBezTo>
                    <a:pt x="10591" y="594"/>
                    <a:pt x="9895" y="822"/>
                    <a:pt x="9895" y="822"/>
                  </a:cubicBezTo>
                  <a:cubicBezTo>
                    <a:pt x="9895" y="822"/>
                    <a:pt x="7934" y="1518"/>
                    <a:pt x="7086" y="2176"/>
                  </a:cubicBezTo>
                  <a:cubicBezTo>
                    <a:pt x="6239" y="2834"/>
                    <a:pt x="5922" y="4985"/>
                    <a:pt x="6466" y="6984"/>
                  </a:cubicBezTo>
                  <a:cubicBezTo>
                    <a:pt x="7010" y="8983"/>
                    <a:pt x="6694" y="9641"/>
                    <a:pt x="6239" y="11071"/>
                  </a:cubicBezTo>
                  <a:cubicBezTo>
                    <a:pt x="5770" y="12489"/>
                    <a:pt x="1924" y="15222"/>
                    <a:pt x="962" y="17537"/>
                  </a:cubicBezTo>
                  <a:cubicBezTo>
                    <a:pt x="0" y="19853"/>
                    <a:pt x="620" y="22308"/>
                    <a:pt x="2075" y="23814"/>
                  </a:cubicBezTo>
                  <a:cubicBezTo>
                    <a:pt x="3543" y="25320"/>
                    <a:pt x="7086" y="25433"/>
                    <a:pt x="8162" y="25433"/>
                  </a:cubicBezTo>
                  <a:cubicBezTo>
                    <a:pt x="9237" y="25433"/>
                    <a:pt x="10389" y="25358"/>
                    <a:pt x="10389" y="25358"/>
                  </a:cubicBezTo>
                  <a:cubicBezTo>
                    <a:pt x="10389" y="25358"/>
                    <a:pt x="13780" y="25193"/>
                    <a:pt x="16362" y="24510"/>
                  </a:cubicBezTo>
                  <a:cubicBezTo>
                    <a:pt x="18943" y="23814"/>
                    <a:pt x="20677" y="21536"/>
                    <a:pt x="20019" y="19954"/>
                  </a:cubicBezTo>
                  <a:cubicBezTo>
                    <a:pt x="19361" y="18385"/>
                    <a:pt x="17209" y="17993"/>
                    <a:pt x="16286" y="17651"/>
                  </a:cubicBezTo>
                  <a:cubicBezTo>
                    <a:pt x="15362" y="17297"/>
                    <a:pt x="14248" y="16538"/>
                    <a:pt x="13894" y="16259"/>
                  </a:cubicBezTo>
                  <a:cubicBezTo>
                    <a:pt x="13552" y="15994"/>
                    <a:pt x="13173" y="15652"/>
                    <a:pt x="13173" y="15652"/>
                  </a:cubicBezTo>
                  <a:cubicBezTo>
                    <a:pt x="13173" y="15652"/>
                    <a:pt x="13818" y="14690"/>
                    <a:pt x="14438" y="14412"/>
                  </a:cubicBezTo>
                  <a:cubicBezTo>
                    <a:pt x="15058" y="14146"/>
                    <a:pt x="16792" y="14728"/>
                    <a:pt x="18019" y="11919"/>
                  </a:cubicBezTo>
                  <a:cubicBezTo>
                    <a:pt x="18019" y="11919"/>
                    <a:pt x="18285" y="10945"/>
                    <a:pt x="18171" y="10110"/>
                  </a:cubicBezTo>
                  <a:cubicBezTo>
                    <a:pt x="18057" y="9262"/>
                    <a:pt x="18171" y="8642"/>
                    <a:pt x="18209" y="7212"/>
                  </a:cubicBezTo>
                  <a:cubicBezTo>
                    <a:pt x="18247" y="5795"/>
                    <a:pt x="19474" y="4668"/>
                    <a:pt x="19285" y="2986"/>
                  </a:cubicBezTo>
                  <a:cubicBezTo>
                    <a:pt x="19118" y="1493"/>
                    <a:pt x="16745" y="1"/>
                    <a:pt x="1431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2"/>
            <p:cNvSpPr/>
            <p:nvPr/>
          </p:nvSpPr>
          <p:spPr>
            <a:xfrm>
              <a:off x="2773382" y="1640496"/>
              <a:ext cx="398326" cy="688471"/>
            </a:xfrm>
            <a:custGeom>
              <a:avLst/>
              <a:gdLst/>
              <a:ahLst/>
              <a:cxnLst/>
              <a:rect l="l" t="t" r="r" b="b"/>
              <a:pathLst>
                <a:path w="6138" h="10609" extrusionOk="0">
                  <a:moveTo>
                    <a:pt x="1983" y="0"/>
                  </a:moveTo>
                  <a:cubicBezTo>
                    <a:pt x="1654" y="0"/>
                    <a:pt x="1325" y="27"/>
                    <a:pt x="1000" y="86"/>
                  </a:cubicBezTo>
                  <a:cubicBezTo>
                    <a:pt x="911" y="111"/>
                    <a:pt x="823" y="124"/>
                    <a:pt x="747" y="136"/>
                  </a:cubicBezTo>
                  <a:cubicBezTo>
                    <a:pt x="544" y="478"/>
                    <a:pt x="418" y="731"/>
                    <a:pt x="418" y="731"/>
                  </a:cubicBezTo>
                  <a:cubicBezTo>
                    <a:pt x="418" y="731"/>
                    <a:pt x="405" y="870"/>
                    <a:pt x="392" y="1123"/>
                  </a:cubicBezTo>
                  <a:lnTo>
                    <a:pt x="392" y="1136"/>
                  </a:lnTo>
                  <a:cubicBezTo>
                    <a:pt x="304" y="2629"/>
                    <a:pt x="0" y="7843"/>
                    <a:pt x="266" y="9070"/>
                  </a:cubicBezTo>
                  <a:cubicBezTo>
                    <a:pt x="479" y="10053"/>
                    <a:pt x="1726" y="10608"/>
                    <a:pt x="2864" y="10608"/>
                  </a:cubicBezTo>
                  <a:cubicBezTo>
                    <a:pt x="3411" y="10608"/>
                    <a:pt x="3933" y="10480"/>
                    <a:pt x="4302" y="10209"/>
                  </a:cubicBezTo>
                  <a:cubicBezTo>
                    <a:pt x="5441" y="9386"/>
                    <a:pt x="5833" y="5666"/>
                    <a:pt x="6061" y="3388"/>
                  </a:cubicBezTo>
                  <a:cubicBezTo>
                    <a:pt x="6137" y="2579"/>
                    <a:pt x="5758" y="1680"/>
                    <a:pt x="5213" y="858"/>
                  </a:cubicBezTo>
                  <a:cubicBezTo>
                    <a:pt x="4305" y="344"/>
                    <a:pt x="3150" y="0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2"/>
            <p:cNvSpPr/>
            <p:nvPr/>
          </p:nvSpPr>
          <p:spPr>
            <a:xfrm>
              <a:off x="2054180" y="1669829"/>
              <a:ext cx="399948" cy="617930"/>
            </a:xfrm>
            <a:custGeom>
              <a:avLst/>
              <a:gdLst/>
              <a:ahLst/>
              <a:cxnLst/>
              <a:rect l="l" t="t" r="r" b="b"/>
              <a:pathLst>
                <a:path w="6163" h="9522" extrusionOk="0">
                  <a:moveTo>
                    <a:pt x="5517" y="1"/>
                  </a:moveTo>
                  <a:cubicBezTo>
                    <a:pt x="4328" y="254"/>
                    <a:pt x="3973" y="368"/>
                    <a:pt x="3973" y="368"/>
                  </a:cubicBezTo>
                  <a:cubicBezTo>
                    <a:pt x="3973" y="368"/>
                    <a:pt x="2012" y="1064"/>
                    <a:pt x="1164" y="1722"/>
                  </a:cubicBezTo>
                  <a:cubicBezTo>
                    <a:pt x="317" y="2380"/>
                    <a:pt x="0" y="4531"/>
                    <a:pt x="544" y="6530"/>
                  </a:cubicBezTo>
                  <a:cubicBezTo>
                    <a:pt x="810" y="7517"/>
                    <a:pt x="873" y="8175"/>
                    <a:pt x="810" y="8757"/>
                  </a:cubicBezTo>
                  <a:cubicBezTo>
                    <a:pt x="1511" y="9115"/>
                    <a:pt x="2485" y="9521"/>
                    <a:pt x="3292" y="9521"/>
                  </a:cubicBezTo>
                  <a:cubicBezTo>
                    <a:pt x="3797" y="9521"/>
                    <a:pt x="4237" y="9363"/>
                    <a:pt x="4505" y="8934"/>
                  </a:cubicBezTo>
                  <a:cubicBezTo>
                    <a:pt x="5543" y="7277"/>
                    <a:pt x="6163" y="1089"/>
                    <a:pt x="6163" y="1089"/>
                  </a:cubicBezTo>
                  <a:lnTo>
                    <a:pt x="551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2"/>
            <p:cNvSpPr/>
            <p:nvPr/>
          </p:nvSpPr>
          <p:spPr>
            <a:xfrm>
              <a:off x="1996681" y="1753611"/>
              <a:ext cx="584704" cy="1082708"/>
            </a:xfrm>
            <a:custGeom>
              <a:avLst/>
              <a:gdLst/>
              <a:ahLst/>
              <a:cxnLst/>
              <a:rect l="l" t="t" r="r" b="b"/>
              <a:pathLst>
                <a:path w="9010" h="16684" extrusionOk="0">
                  <a:moveTo>
                    <a:pt x="2772" y="0"/>
                  </a:moveTo>
                  <a:cubicBezTo>
                    <a:pt x="2772" y="0"/>
                    <a:pt x="772" y="545"/>
                    <a:pt x="393" y="3240"/>
                  </a:cubicBezTo>
                  <a:cubicBezTo>
                    <a:pt x="0" y="5935"/>
                    <a:pt x="2860" y="10326"/>
                    <a:pt x="3543" y="11718"/>
                  </a:cubicBezTo>
                  <a:cubicBezTo>
                    <a:pt x="4239" y="13097"/>
                    <a:pt x="6201" y="16299"/>
                    <a:pt x="7125" y="16640"/>
                  </a:cubicBezTo>
                  <a:cubicBezTo>
                    <a:pt x="7204" y="16670"/>
                    <a:pt x="7284" y="16684"/>
                    <a:pt x="7364" y="16684"/>
                  </a:cubicBezTo>
                  <a:cubicBezTo>
                    <a:pt x="8207" y="16684"/>
                    <a:pt x="9010" y="15100"/>
                    <a:pt x="9010" y="13401"/>
                  </a:cubicBezTo>
                  <a:cubicBezTo>
                    <a:pt x="9010" y="11553"/>
                    <a:pt x="6593" y="7972"/>
                    <a:pt x="5935" y="6479"/>
                  </a:cubicBezTo>
                  <a:cubicBezTo>
                    <a:pt x="5277" y="4973"/>
                    <a:pt x="4822" y="2658"/>
                    <a:pt x="4822" y="2658"/>
                  </a:cubicBezTo>
                  <a:lnTo>
                    <a:pt x="27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2"/>
            <p:cNvSpPr/>
            <p:nvPr/>
          </p:nvSpPr>
          <p:spPr>
            <a:xfrm>
              <a:off x="1996681" y="1753611"/>
              <a:ext cx="584704" cy="1102047"/>
            </a:xfrm>
            <a:custGeom>
              <a:avLst/>
              <a:gdLst/>
              <a:ahLst/>
              <a:cxnLst/>
              <a:rect l="l" t="t" r="r" b="b"/>
              <a:pathLst>
                <a:path w="9010" h="16982" fill="none" extrusionOk="0">
                  <a:moveTo>
                    <a:pt x="2772" y="0"/>
                  </a:moveTo>
                  <a:cubicBezTo>
                    <a:pt x="2772" y="0"/>
                    <a:pt x="772" y="545"/>
                    <a:pt x="393" y="3240"/>
                  </a:cubicBezTo>
                  <a:cubicBezTo>
                    <a:pt x="0" y="5935"/>
                    <a:pt x="2860" y="10326"/>
                    <a:pt x="3543" y="11718"/>
                  </a:cubicBezTo>
                  <a:cubicBezTo>
                    <a:pt x="4239" y="13097"/>
                    <a:pt x="6201" y="16299"/>
                    <a:pt x="7125" y="16640"/>
                  </a:cubicBezTo>
                  <a:cubicBezTo>
                    <a:pt x="8048" y="16982"/>
                    <a:pt x="9010" y="15261"/>
                    <a:pt x="9010" y="13401"/>
                  </a:cubicBezTo>
                  <a:cubicBezTo>
                    <a:pt x="9010" y="11553"/>
                    <a:pt x="6593" y="7972"/>
                    <a:pt x="5935" y="6479"/>
                  </a:cubicBezTo>
                  <a:cubicBezTo>
                    <a:pt x="5277" y="4973"/>
                    <a:pt x="4822" y="2658"/>
                    <a:pt x="4822" y="2658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2"/>
            <p:cNvSpPr/>
            <p:nvPr/>
          </p:nvSpPr>
          <p:spPr>
            <a:xfrm>
              <a:off x="2731634" y="1914361"/>
              <a:ext cx="374509" cy="872708"/>
            </a:xfrm>
            <a:custGeom>
              <a:avLst/>
              <a:gdLst/>
              <a:ahLst/>
              <a:cxnLst/>
              <a:rect l="l" t="t" r="r" b="b"/>
              <a:pathLst>
                <a:path w="5771" h="13448" extrusionOk="0">
                  <a:moveTo>
                    <a:pt x="4560" y="1"/>
                  </a:moveTo>
                  <a:cubicBezTo>
                    <a:pt x="3629" y="1"/>
                    <a:pt x="2530" y="579"/>
                    <a:pt x="2506" y="1067"/>
                  </a:cubicBezTo>
                  <a:cubicBezTo>
                    <a:pt x="2468" y="1838"/>
                    <a:pt x="1848" y="4837"/>
                    <a:pt x="1380" y="6495"/>
                  </a:cubicBezTo>
                  <a:cubicBezTo>
                    <a:pt x="924" y="8153"/>
                    <a:pt x="1" y="9924"/>
                    <a:pt x="152" y="11582"/>
                  </a:cubicBezTo>
                  <a:cubicBezTo>
                    <a:pt x="262" y="12772"/>
                    <a:pt x="1349" y="13447"/>
                    <a:pt x="2282" y="13447"/>
                  </a:cubicBezTo>
                  <a:cubicBezTo>
                    <a:pt x="2648" y="13447"/>
                    <a:pt x="2990" y="13343"/>
                    <a:pt x="3240" y="13126"/>
                  </a:cubicBezTo>
                  <a:cubicBezTo>
                    <a:pt x="4126" y="12354"/>
                    <a:pt x="4695" y="10000"/>
                    <a:pt x="5050" y="7495"/>
                  </a:cubicBezTo>
                  <a:cubicBezTo>
                    <a:pt x="5391" y="5002"/>
                    <a:pt x="5771" y="725"/>
                    <a:pt x="5771" y="725"/>
                  </a:cubicBezTo>
                  <a:cubicBezTo>
                    <a:pt x="5589" y="198"/>
                    <a:pt x="5103" y="1"/>
                    <a:pt x="456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2"/>
            <p:cNvSpPr/>
            <p:nvPr/>
          </p:nvSpPr>
          <p:spPr>
            <a:xfrm>
              <a:off x="2080463" y="984714"/>
              <a:ext cx="1325415" cy="1041565"/>
            </a:xfrm>
            <a:custGeom>
              <a:avLst/>
              <a:gdLst/>
              <a:ahLst/>
              <a:cxnLst/>
              <a:rect l="l" t="t" r="r" b="b"/>
              <a:pathLst>
                <a:path w="20424" h="16050" extrusionOk="0">
                  <a:moveTo>
                    <a:pt x="10674" y="1"/>
                  </a:moveTo>
                  <a:cubicBezTo>
                    <a:pt x="9972" y="1"/>
                    <a:pt x="9248" y="121"/>
                    <a:pt x="8529" y="397"/>
                  </a:cubicBezTo>
                  <a:cubicBezTo>
                    <a:pt x="5365" y="1611"/>
                    <a:pt x="5327" y="4104"/>
                    <a:pt x="4720" y="4851"/>
                  </a:cubicBezTo>
                  <a:cubicBezTo>
                    <a:pt x="4720" y="4851"/>
                    <a:pt x="4720" y="5319"/>
                    <a:pt x="3202" y="6319"/>
                  </a:cubicBezTo>
                  <a:cubicBezTo>
                    <a:pt x="1683" y="7318"/>
                    <a:pt x="0" y="8710"/>
                    <a:pt x="0" y="10305"/>
                  </a:cubicBezTo>
                  <a:cubicBezTo>
                    <a:pt x="0" y="11912"/>
                    <a:pt x="734" y="12355"/>
                    <a:pt x="1822" y="12431"/>
                  </a:cubicBezTo>
                  <a:cubicBezTo>
                    <a:pt x="1892" y="12436"/>
                    <a:pt x="1961" y="12439"/>
                    <a:pt x="2028" y="12439"/>
                  </a:cubicBezTo>
                  <a:cubicBezTo>
                    <a:pt x="3006" y="12439"/>
                    <a:pt x="3682" y="11874"/>
                    <a:pt x="3682" y="11874"/>
                  </a:cubicBezTo>
                  <a:lnTo>
                    <a:pt x="3682" y="11874"/>
                  </a:lnTo>
                  <a:cubicBezTo>
                    <a:pt x="3682" y="11874"/>
                    <a:pt x="3341" y="12734"/>
                    <a:pt x="4556" y="13822"/>
                  </a:cubicBezTo>
                  <a:cubicBezTo>
                    <a:pt x="5348" y="14532"/>
                    <a:pt x="6043" y="14741"/>
                    <a:pt x="6578" y="14741"/>
                  </a:cubicBezTo>
                  <a:cubicBezTo>
                    <a:pt x="6864" y="14741"/>
                    <a:pt x="7104" y="14682"/>
                    <a:pt x="7289" y="14607"/>
                  </a:cubicBezTo>
                  <a:cubicBezTo>
                    <a:pt x="7318" y="14595"/>
                    <a:pt x="7359" y="14589"/>
                    <a:pt x="7411" y="14589"/>
                  </a:cubicBezTo>
                  <a:cubicBezTo>
                    <a:pt x="8245" y="14589"/>
                    <a:pt x="11894" y="16049"/>
                    <a:pt x="13617" y="16049"/>
                  </a:cubicBezTo>
                  <a:cubicBezTo>
                    <a:pt x="13706" y="16049"/>
                    <a:pt x="13791" y="16045"/>
                    <a:pt x="13869" y="16037"/>
                  </a:cubicBezTo>
                  <a:cubicBezTo>
                    <a:pt x="15564" y="15860"/>
                    <a:pt x="16653" y="15556"/>
                    <a:pt x="16526" y="13696"/>
                  </a:cubicBezTo>
                  <a:lnTo>
                    <a:pt x="16526" y="13696"/>
                  </a:lnTo>
                  <a:cubicBezTo>
                    <a:pt x="16526" y="13696"/>
                    <a:pt x="16915" y="13870"/>
                    <a:pt x="17450" y="13870"/>
                  </a:cubicBezTo>
                  <a:cubicBezTo>
                    <a:pt x="17984" y="13870"/>
                    <a:pt x="18665" y="13696"/>
                    <a:pt x="19247" y="13000"/>
                  </a:cubicBezTo>
                  <a:cubicBezTo>
                    <a:pt x="20423" y="11608"/>
                    <a:pt x="19639" y="10102"/>
                    <a:pt x="18513" y="8887"/>
                  </a:cubicBezTo>
                  <a:cubicBezTo>
                    <a:pt x="17387" y="7660"/>
                    <a:pt x="16868" y="4459"/>
                    <a:pt x="15919" y="2725"/>
                  </a:cubicBezTo>
                  <a:cubicBezTo>
                    <a:pt x="15176" y="1386"/>
                    <a:pt x="13058" y="1"/>
                    <a:pt x="10674" y="1"/>
                  </a:cubicBezTo>
                  <a:close/>
                </a:path>
              </a:pathLst>
            </a:custGeom>
            <a:solidFill>
              <a:schemeClr val="dk1"/>
            </a:solidFill>
            <a:ln w="41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2"/>
            <p:cNvSpPr/>
            <p:nvPr/>
          </p:nvSpPr>
          <p:spPr>
            <a:xfrm>
              <a:off x="2922170" y="1284732"/>
              <a:ext cx="263668" cy="232454"/>
            </a:xfrm>
            <a:custGeom>
              <a:avLst/>
              <a:gdLst/>
              <a:ahLst/>
              <a:cxnLst/>
              <a:rect l="l" t="t" r="r" b="b"/>
              <a:pathLst>
                <a:path w="4063" h="3582" fill="none" extrusionOk="0">
                  <a:moveTo>
                    <a:pt x="0" y="0"/>
                  </a:moveTo>
                  <a:cubicBezTo>
                    <a:pt x="0" y="0"/>
                    <a:pt x="1835" y="2898"/>
                    <a:pt x="4062" y="3581"/>
                  </a:cubicBezTo>
                </a:path>
              </a:pathLst>
            </a:custGeom>
            <a:noFill/>
            <a:ln w="4125" cap="flat" cmpd="sng">
              <a:solidFill>
                <a:srgbClr val="8F8F8F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2"/>
            <p:cNvSpPr/>
            <p:nvPr/>
          </p:nvSpPr>
          <p:spPr>
            <a:xfrm>
              <a:off x="3195644" y="1655033"/>
              <a:ext cx="145365" cy="151205"/>
            </a:xfrm>
            <a:custGeom>
              <a:avLst/>
              <a:gdLst/>
              <a:ahLst/>
              <a:cxnLst/>
              <a:rect l="l" t="t" r="r" b="b"/>
              <a:pathLst>
                <a:path w="2240" h="2330" fill="none" extrusionOk="0">
                  <a:moveTo>
                    <a:pt x="0" y="1"/>
                  </a:moveTo>
                  <a:cubicBezTo>
                    <a:pt x="1354" y="963"/>
                    <a:pt x="2240" y="1608"/>
                    <a:pt x="1582" y="2329"/>
                  </a:cubicBezTo>
                </a:path>
              </a:pathLst>
            </a:custGeom>
            <a:noFill/>
            <a:ln w="4125" cap="flat" cmpd="sng">
              <a:solidFill>
                <a:srgbClr val="8F8F8F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2"/>
            <p:cNvSpPr/>
            <p:nvPr/>
          </p:nvSpPr>
          <p:spPr>
            <a:xfrm>
              <a:off x="2866294" y="1296218"/>
              <a:ext cx="269444" cy="316168"/>
            </a:xfrm>
            <a:custGeom>
              <a:avLst/>
              <a:gdLst/>
              <a:ahLst/>
              <a:cxnLst/>
              <a:rect l="l" t="t" r="r" b="b"/>
              <a:pathLst>
                <a:path w="4152" h="4872" fill="none" extrusionOk="0">
                  <a:moveTo>
                    <a:pt x="1" y="0"/>
                  </a:moveTo>
                  <a:cubicBezTo>
                    <a:pt x="596" y="1164"/>
                    <a:pt x="1570" y="2759"/>
                    <a:pt x="2886" y="3885"/>
                  </a:cubicBezTo>
                  <a:cubicBezTo>
                    <a:pt x="3304" y="4252"/>
                    <a:pt x="3734" y="4581"/>
                    <a:pt x="4151" y="4872"/>
                  </a:cubicBezTo>
                </a:path>
              </a:pathLst>
            </a:custGeom>
            <a:noFill/>
            <a:ln w="4125" cap="flat" cmpd="sng">
              <a:solidFill>
                <a:srgbClr val="8F8F8F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2"/>
            <p:cNvSpPr/>
            <p:nvPr/>
          </p:nvSpPr>
          <p:spPr>
            <a:xfrm>
              <a:off x="2821126" y="1196861"/>
              <a:ext cx="15705" cy="36990"/>
            </a:xfrm>
            <a:custGeom>
              <a:avLst/>
              <a:gdLst/>
              <a:ahLst/>
              <a:cxnLst/>
              <a:rect l="l" t="t" r="r" b="b"/>
              <a:pathLst>
                <a:path w="242" h="570" fill="none" extrusionOk="0">
                  <a:moveTo>
                    <a:pt x="1" y="0"/>
                  </a:moveTo>
                  <a:cubicBezTo>
                    <a:pt x="1" y="0"/>
                    <a:pt x="89" y="215"/>
                    <a:pt x="241" y="570"/>
                  </a:cubicBezTo>
                </a:path>
              </a:pathLst>
            </a:custGeom>
            <a:noFill/>
            <a:ln w="4125" cap="flat" cmpd="sng">
              <a:solidFill>
                <a:srgbClr val="8F8F8F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2"/>
            <p:cNvSpPr/>
            <p:nvPr/>
          </p:nvSpPr>
          <p:spPr>
            <a:xfrm>
              <a:off x="2476266" y="1508042"/>
              <a:ext cx="62429" cy="9150"/>
            </a:xfrm>
            <a:custGeom>
              <a:avLst/>
              <a:gdLst/>
              <a:ahLst/>
              <a:cxnLst/>
              <a:rect l="l" t="t" r="r" b="b"/>
              <a:pathLst>
                <a:path w="962" h="141" fill="none" extrusionOk="0">
                  <a:moveTo>
                    <a:pt x="962" y="1"/>
                  </a:moveTo>
                  <a:cubicBezTo>
                    <a:pt x="494" y="115"/>
                    <a:pt x="114" y="140"/>
                    <a:pt x="0" y="140"/>
                  </a:cubicBezTo>
                </a:path>
              </a:pathLst>
            </a:custGeom>
            <a:noFill/>
            <a:ln w="4125" cap="flat" cmpd="sng">
              <a:solidFill>
                <a:srgbClr val="8F8F8F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>
              <a:off x="2589576" y="1077776"/>
              <a:ext cx="169246" cy="413900"/>
            </a:xfrm>
            <a:custGeom>
              <a:avLst/>
              <a:gdLst/>
              <a:ahLst/>
              <a:cxnLst/>
              <a:rect l="l" t="t" r="r" b="b"/>
              <a:pathLst>
                <a:path w="2608" h="6378" fill="none" extrusionOk="0">
                  <a:moveTo>
                    <a:pt x="2607" y="0"/>
                  </a:moveTo>
                  <a:cubicBezTo>
                    <a:pt x="2607" y="0"/>
                    <a:pt x="2202" y="4012"/>
                    <a:pt x="1443" y="5226"/>
                  </a:cubicBezTo>
                  <a:cubicBezTo>
                    <a:pt x="1089" y="5783"/>
                    <a:pt x="545" y="6150"/>
                    <a:pt x="1" y="6378"/>
                  </a:cubicBezTo>
                </a:path>
              </a:pathLst>
            </a:custGeom>
            <a:noFill/>
            <a:ln w="4125" cap="flat" cmpd="sng">
              <a:solidFill>
                <a:srgbClr val="8F8F8F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>
              <a:off x="2197017" y="1711753"/>
              <a:ext cx="53473" cy="4997"/>
            </a:xfrm>
            <a:custGeom>
              <a:avLst/>
              <a:gdLst/>
              <a:ahLst/>
              <a:cxnLst/>
              <a:rect l="l" t="t" r="r" b="b"/>
              <a:pathLst>
                <a:path w="824" h="77" fill="none" extrusionOk="0">
                  <a:moveTo>
                    <a:pt x="1" y="13"/>
                  </a:moveTo>
                  <a:cubicBezTo>
                    <a:pt x="292" y="76"/>
                    <a:pt x="583" y="63"/>
                    <a:pt x="823" y="0"/>
                  </a:cubicBezTo>
                </a:path>
              </a:pathLst>
            </a:custGeom>
            <a:noFill/>
            <a:ln w="4125" cap="flat" cmpd="sng">
              <a:solidFill>
                <a:srgbClr val="8F8F8F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>
              <a:off x="2127253" y="1205882"/>
              <a:ext cx="551867" cy="474707"/>
            </a:xfrm>
            <a:custGeom>
              <a:avLst/>
              <a:gdLst/>
              <a:ahLst/>
              <a:cxnLst/>
              <a:rect l="l" t="t" r="r" b="b"/>
              <a:pathLst>
                <a:path w="8504" h="7315" fill="none" extrusionOk="0">
                  <a:moveTo>
                    <a:pt x="8504" y="0"/>
                  </a:moveTo>
                  <a:cubicBezTo>
                    <a:pt x="8276" y="975"/>
                    <a:pt x="7833" y="2151"/>
                    <a:pt x="7023" y="2759"/>
                  </a:cubicBezTo>
                  <a:cubicBezTo>
                    <a:pt x="5480" y="3923"/>
                    <a:pt x="2189" y="3531"/>
                    <a:pt x="924" y="5087"/>
                  </a:cubicBezTo>
                  <a:cubicBezTo>
                    <a:pt x="51" y="6163"/>
                    <a:pt x="0" y="6884"/>
                    <a:pt x="291" y="7314"/>
                  </a:cubicBezTo>
                </a:path>
              </a:pathLst>
            </a:custGeom>
            <a:noFill/>
            <a:ln w="4125" cap="flat" cmpd="sng">
              <a:solidFill>
                <a:srgbClr val="8F8F8F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>
              <a:off x="2689776" y="1102371"/>
              <a:ext cx="5776" cy="51851"/>
            </a:xfrm>
            <a:custGeom>
              <a:avLst/>
              <a:gdLst/>
              <a:ahLst/>
              <a:cxnLst/>
              <a:rect l="l" t="t" r="r" b="b"/>
              <a:pathLst>
                <a:path w="89" h="799" fill="none" extrusionOk="0">
                  <a:moveTo>
                    <a:pt x="89" y="1"/>
                  </a:moveTo>
                  <a:cubicBezTo>
                    <a:pt x="89" y="1"/>
                    <a:pt x="76" y="330"/>
                    <a:pt x="0" y="798"/>
                  </a:cubicBezTo>
                </a:path>
              </a:pathLst>
            </a:custGeom>
            <a:noFill/>
            <a:ln w="4125" cap="flat" cmpd="sng">
              <a:solidFill>
                <a:srgbClr val="8F8F8F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2"/>
            <p:cNvSpPr/>
            <p:nvPr/>
          </p:nvSpPr>
          <p:spPr>
            <a:xfrm>
              <a:off x="3107774" y="1750301"/>
              <a:ext cx="33681" cy="80535"/>
            </a:xfrm>
            <a:custGeom>
              <a:avLst/>
              <a:gdLst/>
              <a:ahLst/>
              <a:cxnLst/>
              <a:rect l="l" t="t" r="r" b="b"/>
              <a:pathLst>
                <a:path w="519" h="1241" fill="none" extrusionOk="0">
                  <a:moveTo>
                    <a:pt x="0" y="1"/>
                  </a:moveTo>
                  <a:cubicBezTo>
                    <a:pt x="291" y="355"/>
                    <a:pt x="494" y="760"/>
                    <a:pt x="519" y="1241"/>
                  </a:cubicBezTo>
                </a:path>
              </a:pathLst>
            </a:custGeom>
            <a:noFill/>
            <a:ln w="4125" cap="flat" cmpd="sng">
              <a:solidFill>
                <a:srgbClr val="8F8F8F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2"/>
            <p:cNvSpPr/>
            <p:nvPr/>
          </p:nvSpPr>
          <p:spPr>
            <a:xfrm>
              <a:off x="2777646" y="1347941"/>
              <a:ext cx="300594" cy="374509"/>
            </a:xfrm>
            <a:custGeom>
              <a:avLst/>
              <a:gdLst/>
              <a:ahLst/>
              <a:cxnLst/>
              <a:rect l="l" t="t" r="r" b="b"/>
              <a:pathLst>
                <a:path w="4632" h="5771" fill="none" extrusionOk="0">
                  <a:moveTo>
                    <a:pt x="0" y="0"/>
                  </a:moveTo>
                  <a:cubicBezTo>
                    <a:pt x="0" y="0"/>
                    <a:pt x="481" y="2493"/>
                    <a:pt x="1544" y="3670"/>
                  </a:cubicBezTo>
                  <a:cubicBezTo>
                    <a:pt x="2227" y="4429"/>
                    <a:pt x="3657" y="4961"/>
                    <a:pt x="4632" y="5771"/>
                  </a:cubicBezTo>
                </a:path>
              </a:pathLst>
            </a:custGeom>
            <a:noFill/>
            <a:ln w="4125" cap="flat" cmpd="sng">
              <a:solidFill>
                <a:srgbClr val="8F8F8F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>
              <a:off x="2488597" y="1462095"/>
              <a:ext cx="514812" cy="638307"/>
            </a:xfrm>
            <a:custGeom>
              <a:avLst/>
              <a:gdLst/>
              <a:ahLst/>
              <a:cxnLst/>
              <a:rect l="l" t="t" r="r" b="b"/>
              <a:pathLst>
                <a:path w="7933" h="9836" extrusionOk="0">
                  <a:moveTo>
                    <a:pt x="3986" y="0"/>
                  </a:moveTo>
                  <a:lnTo>
                    <a:pt x="3986" y="13"/>
                  </a:lnTo>
                  <a:cubicBezTo>
                    <a:pt x="3991" y="133"/>
                    <a:pt x="4005" y="254"/>
                    <a:pt x="4027" y="375"/>
                  </a:cubicBezTo>
                  <a:lnTo>
                    <a:pt x="4027" y="375"/>
                  </a:lnTo>
                  <a:cubicBezTo>
                    <a:pt x="4028" y="149"/>
                    <a:pt x="3986" y="0"/>
                    <a:pt x="3986" y="0"/>
                  </a:cubicBezTo>
                  <a:close/>
                  <a:moveTo>
                    <a:pt x="4027" y="375"/>
                  </a:moveTo>
                  <a:lnTo>
                    <a:pt x="4027" y="375"/>
                  </a:lnTo>
                  <a:cubicBezTo>
                    <a:pt x="4027" y="759"/>
                    <a:pt x="3906" y="1365"/>
                    <a:pt x="3252" y="1835"/>
                  </a:cubicBezTo>
                  <a:cubicBezTo>
                    <a:pt x="2881" y="2098"/>
                    <a:pt x="2514" y="2182"/>
                    <a:pt x="2196" y="2182"/>
                  </a:cubicBezTo>
                  <a:cubicBezTo>
                    <a:pt x="1627" y="2182"/>
                    <a:pt x="1215" y="1911"/>
                    <a:pt x="1215" y="1911"/>
                  </a:cubicBezTo>
                  <a:cubicBezTo>
                    <a:pt x="1215" y="1911"/>
                    <a:pt x="861" y="3050"/>
                    <a:pt x="430" y="4783"/>
                  </a:cubicBezTo>
                  <a:cubicBezTo>
                    <a:pt x="0" y="6517"/>
                    <a:pt x="1126" y="8036"/>
                    <a:pt x="1683" y="8858"/>
                  </a:cubicBezTo>
                  <a:cubicBezTo>
                    <a:pt x="2134" y="9510"/>
                    <a:pt x="2880" y="9836"/>
                    <a:pt x="3390" y="9836"/>
                  </a:cubicBezTo>
                  <a:cubicBezTo>
                    <a:pt x="3524" y="9836"/>
                    <a:pt x="3641" y="9814"/>
                    <a:pt x="3733" y="9769"/>
                  </a:cubicBezTo>
                  <a:cubicBezTo>
                    <a:pt x="4163" y="9554"/>
                    <a:pt x="4644" y="9073"/>
                    <a:pt x="5897" y="8073"/>
                  </a:cubicBezTo>
                  <a:cubicBezTo>
                    <a:pt x="7150" y="7074"/>
                    <a:pt x="7845" y="5214"/>
                    <a:pt x="7896" y="5087"/>
                  </a:cubicBezTo>
                  <a:cubicBezTo>
                    <a:pt x="7932" y="4955"/>
                    <a:pt x="4455" y="2644"/>
                    <a:pt x="4027" y="3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2"/>
            <p:cNvSpPr/>
            <p:nvPr/>
          </p:nvSpPr>
          <p:spPr>
            <a:xfrm>
              <a:off x="2737410" y="1812732"/>
              <a:ext cx="108440" cy="226678"/>
            </a:xfrm>
            <a:custGeom>
              <a:avLst/>
              <a:gdLst/>
              <a:ahLst/>
              <a:cxnLst/>
              <a:rect l="l" t="t" r="r" b="b"/>
              <a:pathLst>
                <a:path w="1671" h="3493" fill="none" extrusionOk="0">
                  <a:moveTo>
                    <a:pt x="1671" y="1"/>
                  </a:moveTo>
                  <a:cubicBezTo>
                    <a:pt x="1671" y="1"/>
                    <a:pt x="1354" y="2519"/>
                    <a:pt x="899" y="3202"/>
                  </a:cubicBezTo>
                  <a:cubicBezTo>
                    <a:pt x="709" y="3493"/>
                    <a:pt x="0" y="3037"/>
                    <a:pt x="0" y="303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2"/>
            <p:cNvSpPr/>
            <p:nvPr/>
          </p:nvSpPr>
          <p:spPr>
            <a:xfrm>
              <a:off x="2459004" y="2899170"/>
              <a:ext cx="421298" cy="375418"/>
            </a:xfrm>
            <a:custGeom>
              <a:avLst/>
              <a:gdLst/>
              <a:ahLst/>
              <a:cxnLst/>
              <a:rect l="l" t="t" r="r" b="b"/>
              <a:pathLst>
                <a:path w="6492" h="5785" extrusionOk="0">
                  <a:moveTo>
                    <a:pt x="5063" y="1"/>
                  </a:moveTo>
                  <a:cubicBezTo>
                    <a:pt x="4792" y="1"/>
                    <a:pt x="4501" y="121"/>
                    <a:pt x="4202" y="355"/>
                  </a:cubicBezTo>
                  <a:cubicBezTo>
                    <a:pt x="4202" y="355"/>
                    <a:pt x="3771" y="2354"/>
                    <a:pt x="3189" y="2974"/>
                  </a:cubicBezTo>
                  <a:cubicBezTo>
                    <a:pt x="3063" y="3112"/>
                    <a:pt x="2915" y="3166"/>
                    <a:pt x="2760" y="3166"/>
                  </a:cubicBezTo>
                  <a:cubicBezTo>
                    <a:pt x="2205" y="3166"/>
                    <a:pt x="1570" y="2468"/>
                    <a:pt x="1570" y="2468"/>
                  </a:cubicBezTo>
                  <a:cubicBezTo>
                    <a:pt x="1570" y="2468"/>
                    <a:pt x="1" y="5467"/>
                    <a:pt x="266" y="5644"/>
                  </a:cubicBezTo>
                  <a:cubicBezTo>
                    <a:pt x="375" y="5717"/>
                    <a:pt x="881" y="5785"/>
                    <a:pt x="1555" y="5785"/>
                  </a:cubicBezTo>
                  <a:cubicBezTo>
                    <a:pt x="2529" y="5785"/>
                    <a:pt x="3854" y="5642"/>
                    <a:pt x="4834" y="5163"/>
                  </a:cubicBezTo>
                  <a:cubicBezTo>
                    <a:pt x="6492" y="4366"/>
                    <a:pt x="6315" y="1038"/>
                    <a:pt x="5872" y="456"/>
                  </a:cubicBezTo>
                  <a:cubicBezTo>
                    <a:pt x="5639" y="150"/>
                    <a:pt x="5363" y="1"/>
                    <a:pt x="50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2"/>
            <p:cNvSpPr/>
            <p:nvPr/>
          </p:nvSpPr>
          <p:spPr>
            <a:xfrm>
              <a:off x="2132185" y="2835441"/>
              <a:ext cx="555955" cy="1658522"/>
            </a:xfrm>
            <a:custGeom>
              <a:avLst/>
              <a:gdLst/>
              <a:ahLst/>
              <a:cxnLst/>
              <a:rect l="l" t="t" r="r" b="b"/>
              <a:pathLst>
                <a:path w="8567" h="25557" extrusionOk="0">
                  <a:moveTo>
                    <a:pt x="5624" y="1"/>
                  </a:moveTo>
                  <a:cubicBezTo>
                    <a:pt x="5137" y="1"/>
                    <a:pt x="4669" y="133"/>
                    <a:pt x="4328" y="388"/>
                  </a:cubicBezTo>
                  <a:cubicBezTo>
                    <a:pt x="4328" y="388"/>
                    <a:pt x="2531" y="1299"/>
                    <a:pt x="1784" y="5234"/>
                  </a:cubicBezTo>
                  <a:cubicBezTo>
                    <a:pt x="1051" y="9170"/>
                    <a:pt x="646" y="17306"/>
                    <a:pt x="481" y="18660"/>
                  </a:cubicBezTo>
                  <a:cubicBezTo>
                    <a:pt x="304" y="20014"/>
                    <a:pt x="0" y="23468"/>
                    <a:pt x="0" y="24038"/>
                  </a:cubicBezTo>
                  <a:cubicBezTo>
                    <a:pt x="0" y="24607"/>
                    <a:pt x="304" y="24696"/>
                    <a:pt x="911" y="24860"/>
                  </a:cubicBezTo>
                  <a:cubicBezTo>
                    <a:pt x="1531" y="25037"/>
                    <a:pt x="2442" y="25126"/>
                    <a:pt x="3670" y="25430"/>
                  </a:cubicBezTo>
                  <a:cubicBezTo>
                    <a:pt x="4034" y="25520"/>
                    <a:pt x="4482" y="25557"/>
                    <a:pt x="4951" y="25557"/>
                  </a:cubicBezTo>
                  <a:cubicBezTo>
                    <a:pt x="6063" y="25557"/>
                    <a:pt x="7295" y="25351"/>
                    <a:pt x="7820" y="25164"/>
                  </a:cubicBezTo>
                  <a:cubicBezTo>
                    <a:pt x="8567" y="24911"/>
                    <a:pt x="7782" y="23810"/>
                    <a:pt x="6682" y="23152"/>
                  </a:cubicBezTo>
                  <a:cubicBezTo>
                    <a:pt x="5593" y="22507"/>
                    <a:pt x="4189" y="21798"/>
                    <a:pt x="3531" y="21014"/>
                  </a:cubicBezTo>
                  <a:cubicBezTo>
                    <a:pt x="2885" y="20229"/>
                    <a:pt x="3050" y="18875"/>
                    <a:pt x="3100" y="18306"/>
                  </a:cubicBezTo>
                  <a:cubicBezTo>
                    <a:pt x="3138" y="17736"/>
                    <a:pt x="6074" y="8512"/>
                    <a:pt x="6682" y="6854"/>
                  </a:cubicBezTo>
                  <a:cubicBezTo>
                    <a:pt x="7302" y="5196"/>
                    <a:pt x="8301" y="3184"/>
                    <a:pt x="7858" y="1565"/>
                  </a:cubicBezTo>
                  <a:cubicBezTo>
                    <a:pt x="7575" y="497"/>
                    <a:pt x="6565" y="1"/>
                    <a:pt x="562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2"/>
            <p:cNvSpPr/>
            <p:nvPr/>
          </p:nvSpPr>
          <p:spPr>
            <a:xfrm>
              <a:off x="2132185" y="4047195"/>
              <a:ext cx="555955" cy="446802"/>
            </a:xfrm>
            <a:custGeom>
              <a:avLst/>
              <a:gdLst/>
              <a:ahLst/>
              <a:cxnLst/>
              <a:rect l="l" t="t" r="r" b="b"/>
              <a:pathLst>
                <a:path w="8567" h="6885" extrusionOk="0">
                  <a:moveTo>
                    <a:pt x="468" y="1"/>
                  </a:moveTo>
                  <a:cubicBezTo>
                    <a:pt x="304" y="1367"/>
                    <a:pt x="0" y="4796"/>
                    <a:pt x="0" y="5366"/>
                  </a:cubicBezTo>
                  <a:cubicBezTo>
                    <a:pt x="0" y="5923"/>
                    <a:pt x="304" y="6024"/>
                    <a:pt x="911" y="6188"/>
                  </a:cubicBezTo>
                  <a:cubicBezTo>
                    <a:pt x="1519" y="6365"/>
                    <a:pt x="2442" y="6454"/>
                    <a:pt x="3670" y="6758"/>
                  </a:cubicBezTo>
                  <a:cubicBezTo>
                    <a:pt x="4030" y="6848"/>
                    <a:pt x="4477" y="6885"/>
                    <a:pt x="4946" y="6885"/>
                  </a:cubicBezTo>
                  <a:cubicBezTo>
                    <a:pt x="6057" y="6885"/>
                    <a:pt x="7295" y="6679"/>
                    <a:pt x="7820" y="6492"/>
                  </a:cubicBezTo>
                  <a:cubicBezTo>
                    <a:pt x="8567" y="6239"/>
                    <a:pt x="7770" y="5138"/>
                    <a:pt x="6682" y="4480"/>
                  </a:cubicBezTo>
                  <a:lnTo>
                    <a:pt x="6682" y="4493"/>
                  </a:lnTo>
                  <a:cubicBezTo>
                    <a:pt x="5593" y="3835"/>
                    <a:pt x="4189" y="3126"/>
                    <a:pt x="3531" y="2342"/>
                  </a:cubicBezTo>
                  <a:cubicBezTo>
                    <a:pt x="3176" y="1911"/>
                    <a:pt x="3063" y="1304"/>
                    <a:pt x="3050" y="747"/>
                  </a:cubicBezTo>
                  <a:cubicBezTo>
                    <a:pt x="2740" y="816"/>
                    <a:pt x="2462" y="846"/>
                    <a:pt x="2215" y="846"/>
                  </a:cubicBezTo>
                  <a:cubicBezTo>
                    <a:pt x="1232" y="846"/>
                    <a:pt x="721" y="375"/>
                    <a:pt x="46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2"/>
            <p:cNvSpPr/>
            <p:nvPr/>
          </p:nvSpPr>
          <p:spPr>
            <a:xfrm>
              <a:off x="2696330" y="2825123"/>
              <a:ext cx="735001" cy="1680651"/>
            </a:xfrm>
            <a:custGeom>
              <a:avLst/>
              <a:gdLst/>
              <a:ahLst/>
              <a:cxnLst/>
              <a:rect l="l" t="t" r="r" b="b"/>
              <a:pathLst>
                <a:path w="11326" h="25898" extrusionOk="0">
                  <a:moveTo>
                    <a:pt x="2569" y="0"/>
                  </a:moveTo>
                  <a:cubicBezTo>
                    <a:pt x="2124" y="0"/>
                    <a:pt x="1752" y="101"/>
                    <a:pt x="1570" y="230"/>
                  </a:cubicBezTo>
                  <a:lnTo>
                    <a:pt x="1582" y="230"/>
                  </a:lnTo>
                  <a:cubicBezTo>
                    <a:pt x="1582" y="230"/>
                    <a:pt x="1" y="762"/>
                    <a:pt x="443" y="3913"/>
                  </a:cubicBezTo>
                  <a:cubicBezTo>
                    <a:pt x="874" y="7051"/>
                    <a:pt x="5429" y="14668"/>
                    <a:pt x="5986" y="16579"/>
                  </a:cubicBezTo>
                  <a:cubicBezTo>
                    <a:pt x="6555" y="18515"/>
                    <a:pt x="7213" y="22400"/>
                    <a:pt x="7213" y="23627"/>
                  </a:cubicBezTo>
                  <a:cubicBezTo>
                    <a:pt x="7213" y="24809"/>
                    <a:pt x="7624" y="25897"/>
                    <a:pt x="8818" y="25897"/>
                  </a:cubicBezTo>
                  <a:cubicBezTo>
                    <a:pt x="8864" y="25897"/>
                    <a:pt x="8911" y="25896"/>
                    <a:pt x="8959" y="25892"/>
                  </a:cubicBezTo>
                  <a:cubicBezTo>
                    <a:pt x="10275" y="25804"/>
                    <a:pt x="11326" y="25412"/>
                    <a:pt x="10971" y="23311"/>
                  </a:cubicBezTo>
                  <a:cubicBezTo>
                    <a:pt x="10630" y="21223"/>
                    <a:pt x="9352" y="17769"/>
                    <a:pt x="8871" y="16364"/>
                  </a:cubicBezTo>
                  <a:cubicBezTo>
                    <a:pt x="8390" y="14972"/>
                    <a:pt x="7694" y="11733"/>
                    <a:pt x="6948" y="7709"/>
                  </a:cubicBezTo>
                  <a:cubicBezTo>
                    <a:pt x="6214" y="3685"/>
                    <a:pt x="5771" y="2470"/>
                    <a:pt x="4809" y="1116"/>
                  </a:cubicBezTo>
                  <a:cubicBezTo>
                    <a:pt x="4212" y="269"/>
                    <a:pt x="3295" y="0"/>
                    <a:pt x="256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2"/>
            <p:cNvSpPr/>
            <p:nvPr/>
          </p:nvSpPr>
          <p:spPr>
            <a:xfrm>
              <a:off x="3090512" y="3846015"/>
              <a:ext cx="340829" cy="659787"/>
            </a:xfrm>
            <a:custGeom>
              <a:avLst/>
              <a:gdLst/>
              <a:ahLst/>
              <a:cxnLst/>
              <a:rect l="l" t="t" r="r" b="b"/>
              <a:pathLst>
                <a:path w="5252" h="10167" extrusionOk="0">
                  <a:moveTo>
                    <a:pt x="2607" y="0"/>
                  </a:moveTo>
                  <a:cubicBezTo>
                    <a:pt x="2443" y="329"/>
                    <a:pt x="2152" y="646"/>
                    <a:pt x="1671" y="861"/>
                  </a:cubicBezTo>
                  <a:cubicBezTo>
                    <a:pt x="1157" y="1076"/>
                    <a:pt x="678" y="1150"/>
                    <a:pt x="271" y="1150"/>
                  </a:cubicBezTo>
                  <a:cubicBezTo>
                    <a:pt x="177" y="1150"/>
                    <a:pt x="86" y="1146"/>
                    <a:pt x="0" y="1139"/>
                  </a:cubicBezTo>
                  <a:lnTo>
                    <a:pt x="0" y="1139"/>
                  </a:lnTo>
                  <a:cubicBezTo>
                    <a:pt x="544" y="3139"/>
                    <a:pt x="1139" y="6720"/>
                    <a:pt x="1139" y="7896"/>
                  </a:cubicBezTo>
                  <a:cubicBezTo>
                    <a:pt x="1139" y="9019"/>
                    <a:pt x="1551" y="10166"/>
                    <a:pt x="2751" y="10166"/>
                  </a:cubicBezTo>
                  <a:cubicBezTo>
                    <a:pt x="2795" y="10166"/>
                    <a:pt x="2839" y="10165"/>
                    <a:pt x="2885" y="10161"/>
                  </a:cubicBezTo>
                  <a:cubicBezTo>
                    <a:pt x="4201" y="10073"/>
                    <a:pt x="5252" y="9681"/>
                    <a:pt x="4897" y="7580"/>
                  </a:cubicBezTo>
                  <a:cubicBezTo>
                    <a:pt x="4556" y="5492"/>
                    <a:pt x="3278" y="2038"/>
                    <a:pt x="2797" y="633"/>
                  </a:cubicBezTo>
                  <a:cubicBezTo>
                    <a:pt x="2734" y="456"/>
                    <a:pt x="2670" y="241"/>
                    <a:pt x="260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2"/>
            <p:cNvSpPr/>
            <p:nvPr/>
          </p:nvSpPr>
          <p:spPr>
            <a:xfrm>
              <a:off x="2374444" y="1590396"/>
              <a:ext cx="457445" cy="1251695"/>
            </a:xfrm>
            <a:custGeom>
              <a:avLst/>
              <a:gdLst/>
              <a:ahLst/>
              <a:cxnLst/>
              <a:rect l="l" t="t" r="r" b="b"/>
              <a:pathLst>
                <a:path w="7049" h="19288" extrusionOk="0">
                  <a:moveTo>
                    <a:pt x="2738" y="0"/>
                  </a:moveTo>
                  <a:cubicBezTo>
                    <a:pt x="2478" y="0"/>
                    <a:pt x="2132" y="1221"/>
                    <a:pt x="1886" y="1503"/>
                  </a:cubicBezTo>
                  <a:cubicBezTo>
                    <a:pt x="1620" y="1807"/>
                    <a:pt x="1367" y="2326"/>
                    <a:pt x="1493" y="2933"/>
                  </a:cubicBezTo>
                  <a:cubicBezTo>
                    <a:pt x="1620" y="3540"/>
                    <a:pt x="2012" y="6742"/>
                    <a:pt x="2012" y="6742"/>
                  </a:cubicBezTo>
                  <a:cubicBezTo>
                    <a:pt x="2012" y="6742"/>
                    <a:pt x="1924" y="8007"/>
                    <a:pt x="1708" y="8741"/>
                  </a:cubicBezTo>
                  <a:cubicBezTo>
                    <a:pt x="1493" y="9475"/>
                    <a:pt x="544" y="13259"/>
                    <a:pt x="101" y="14777"/>
                  </a:cubicBezTo>
                  <a:cubicBezTo>
                    <a:pt x="63" y="14916"/>
                    <a:pt x="26" y="15055"/>
                    <a:pt x="0" y="15195"/>
                  </a:cubicBezTo>
                  <a:lnTo>
                    <a:pt x="38" y="17586"/>
                  </a:lnTo>
                  <a:cubicBezTo>
                    <a:pt x="114" y="17814"/>
                    <a:pt x="203" y="18016"/>
                    <a:pt x="329" y="18232"/>
                  </a:cubicBezTo>
                  <a:cubicBezTo>
                    <a:pt x="697" y="18877"/>
                    <a:pt x="1388" y="19287"/>
                    <a:pt x="2116" y="19287"/>
                  </a:cubicBezTo>
                  <a:cubicBezTo>
                    <a:pt x="2415" y="19287"/>
                    <a:pt x="2720" y="19218"/>
                    <a:pt x="3012" y="19067"/>
                  </a:cubicBezTo>
                  <a:cubicBezTo>
                    <a:pt x="4011" y="18548"/>
                    <a:pt x="4100" y="18194"/>
                    <a:pt x="4138" y="17118"/>
                  </a:cubicBezTo>
                  <a:cubicBezTo>
                    <a:pt x="4189" y="16030"/>
                    <a:pt x="4277" y="8096"/>
                    <a:pt x="4277" y="7919"/>
                  </a:cubicBezTo>
                  <a:cubicBezTo>
                    <a:pt x="4277" y="7741"/>
                    <a:pt x="4834" y="7273"/>
                    <a:pt x="5138" y="6830"/>
                  </a:cubicBezTo>
                  <a:cubicBezTo>
                    <a:pt x="5441" y="6400"/>
                    <a:pt x="6352" y="5274"/>
                    <a:pt x="6707" y="4489"/>
                  </a:cubicBezTo>
                  <a:cubicBezTo>
                    <a:pt x="7048" y="3718"/>
                    <a:pt x="7048" y="2756"/>
                    <a:pt x="7010" y="2452"/>
                  </a:cubicBezTo>
                  <a:cubicBezTo>
                    <a:pt x="6991" y="2337"/>
                    <a:pt x="6943" y="2278"/>
                    <a:pt x="6880" y="2278"/>
                  </a:cubicBezTo>
                  <a:cubicBezTo>
                    <a:pt x="6778" y="2278"/>
                    <a:pt x="6639" y="2434"/>
                    <a:pt x="6530" y="2756"/>
                  </a:cubicBezTo>
                  <a:cubicBezTo>
                    <a:pt x="6352" y="3275"/>
                    <a:pt x="5922" y="4274"/>
                    <a:pt x="5922" y="4274"/>
                  </a:cubicBezTo>
                  <a:cubicBezTo>
                    <a:pt x="5922" y="4274"/>
                    <a:pt x="6568" y="2022"/>
                    <a:pt x="6479" y="1592"/>
                  </a:cubicBezTo>
                  <a:cubicBezTo>
                    <a:pt x="6425" y="1320"/>
                    <a:pt x="6241" y="1267"/>
                    <a:pt x="6108" y="1267"/>
                  </a:cubicBezTo>
                  <a:cubicBezTo>
                    <a:pt x="6024" y="1267"/>
                    <a:pt x="5960" y="1288"/>
                    <a:pt x="5960" y="1288"/>
                  </a:cubicBezTo>
                  <a:cubicBezTo>
                    <a:pt x="5960" y="1288"/>
                    <a:pt x="6264" y="630"/>
                    <a:pt x="5783" y="466"/>
                  </a:cubicBezTo>
                  <a:cubicBezTo>
                    <a:pt x="5723" y="443"/>
                    <a:pt x="5667" y="433"/>
                    <a:pt x="5614" y="433"/>
                  </a:cubicBezTo>
                  <a:cubicBezTo>
                    <a:pt x="5251" y="433"/>
                    <a:pt x="5049" y="896"/>
                    <a:pt x="5049" y="896"/>
                  </a:cubicBezTo>
                  <a:cubicBezTo>
                    <a:pt x="4989" y="480"/>
                    <a:pt x="4840" y="371"/>
                    <a:pt x="4700" y="371"/>
                  </a:cubicBezTo>
                  <a:cubicBezTo>
                    <a:pt x="4546" y="371"/>
                    <a:pt x="4404" y="503"/>
                    <a:pt x="4404" y="503"/>
                  </a:cubicBezTo>
                  <a:lnTo>
                    <a:pt x="2455" y="2718"/>
                  </a:lnTo>
                  <a:lnTo>
                    <a:pt x="2455" y="2275"/>
                  </a:lnTo>
                  <a:cubicBezTo>
                    <a:pt x="2455" y="2275"/>
                    <a:pt x="2797" y="1592"/>
                    <a:pt x="2923" y="1237"/>
                  </a:cubicBezTo>
                  <a:cubicBezTo>
                    <a:pt x="3062" y="896"/>
                    <a:pt x="3062" y="238"/>
                    <a:pt x="2797" y="23"/>
                  </a:cubicBezTo>
                  <a:cubicBezTo>
                    <a:pt x="2778" y="7"/>
                    <a:pt x="2758" y="0"/>
                    <a:pt x="2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2"/>
            <p:cNvSpPr/>
            <p:nvPr/>
          </p:nvSpPr>
          <p:spPr>
            <a:xfrm>
              <a:off x="2374444" y="1577870"/>
              <a:ext cx="457445" cy="1283558"/>
            </a:xfrm>
            <a:custGeom>
              <a:avLst/>
              <a:gdLst/>
              <a:ahLst/>
              <a:cxnLst/>
              <a:rect l="l" t="t" r="r" b="b"/>
              <a:pathLst>
                <a:path w="7049" h="19779" fill="none" extrusionOk="0">
                  <a:moveTo>
                    <a:pt x="0" y="15388"/>
                  </a:moveTo>
                  <a:cubicBezTo>
                    <a:pt x="26" y="15248"/>
                    <a:pt x="63" y="15109"/>
                    <a:pt x="101" y="14970"/>
                  </a:cubicBezTo>
                  <a:cubicBezTo>
                    <a:pt x="544" y="13452"/>
                    <a:pt x="1493" y="9668"/>
                    <a:pt x="1708" y="8934"/>
                  </a:cubicBezTo>
                  <a:cubicBezTo>
                    <a:pt x="1924" y="8200"/>
                    <a:pt x="2012" y="6935"/>
                    <a:pt x="2012" y="6935"/>
                  </a:cubicBezTo>
                  <a:cubicBezTo>
                    <a:pt x="2012" y="6935"/>
                    <a:pt x="1620" y="3733"/>
                    <a:pt x="1493" y="3126"/>
                  </a:cubicBezTo>
                  <a:cubicBezTo>
                    <a:pt x="1367" y="2519"/>
                    <a:pt x="1620" y="2000"/>
                    <a:pt x="1886" y="1696"/>
                  </a:cubicBezTo>
                  <a:cubicBezTo>
                    <a:pt x="2151" y="1392"/>
                    <a:pt x="2531" y="1"/>
                    <a:pt x="2797" y="216"/>
                  </a:cubicBezTo>
                  <a:cubicBezTo>
                    <a:pt x="3062" y="431"/>
                    <a:pt x="3062" y="1089"/>
                    <a:pt x="2923" y="1430"/>
                  </a:cubicBezTo>
                  <a:cubicBezTo>
                    <a:pt x="2797" y="1785"/>
                    <a:pt x="2455" y="2468"/>
                    <a:pt x="2455" y="2468"/>
                  </a:cubicBezTo>
                  <a:lnTo>
                    <a:pt x="2455" y="2911"/>
                  </a:lnTo>
                  <a:lnTo>
                    <a:pt x="4404" y="696"/>
                  </a:lnTo>
                  <a:cubicBezTo>
                    <a:pt x="4404" y="696"/>
                    <a:pt x="4923" y="216"/>
                    <a:pt x="5049" y="1089"/>
                  </a:cubicBezTo>
                  <a:cubicBezTo>
                    <a:pt x="5049" y="1089"/>
                    <a:pt x="5315" y="481"/>
                    <a:pt x="5783" y="659"/>
                  </a:cubicBezTo>
                  <a:cubicBezTo>
                    <a:pt x="6264" y="823"/>
                    <a:pt x="5960" y="1481"/>
                    <a:pt x="5960" y="1481"/>
                  </a:cubicBezTo>
                  <a:cubicBezTo>
                    <a:pt x="5960" y="1481"/>
                    <a:pt x="6390" y="1342"/>
                    <a:pt x="6479" y="1785"/>
                  </a:cubicBezTo>
                  <a:cubicBezTo>
                    <a:pt x="6568" y="2215"/>
                    <a:pt x="5922" y="4467"/>
                    <a:pt x="5922" y="4467"/>
                  </a:cubicBezTo>
                  <a:cubicBezTo>
                    <a:pt x="5922" y="4467"/>
                    <a:pt x="6352" y="3468"/>
                    <a:pt x="6530" y="2949"/>
                  </a:cubicBezTo>
                  <a:cubicBezTo>
                    <a:pt x="6707" y="2430"/>
                    <a:pt x="6960" y="2341"/>
                    <a:pt x="7010" y="2645"/>
                  </a:cubicBezTo>
                  <a:cubicBezTo>
                    <a:pt x="7048" y="2949"/>
                    <a:pt x="7048" y="3911"/>
                    <a:pt x="6707" y="4682"/>
                  </a:cubicBezTo>
                  <a:cubicBezTo>
                    <a:pt x="6352" y="5467"/>
                    <a:pt x="5441" y="6593"/>
                    <a:pt x="5138" y="7023"/>
                  </a:cubicBezTo>
                  <a:cubicBezTo>
                    <a:pt x="4834" y="7466"/>
                    <a:pt x="4277" y="7934"/>
                    <a:pt x="4277" y="8112"/>
                  </a:cubicBezTo>
                  <a:cubicBezTo>
                    <a:pt x="4277" y="8289"/>
                    <a:pt x="4189" y="16223"/>
                    <a:pt x="4138" y="17311"/>
                  </a:cubicBezTo>
                  <a:cubicBezTo>
                    <a:pt x="4100" y="18387"/>
                    <a:pt x="4011" y="18741"/>
                    <a:pt x="3012" y="19260"/>
                  </a:cubicBezTo>
                  <a:cubicBezTo>
                    <a:pt x="2012" y="19778"/>
                    <a:pt x="848" y="19336"/>
                    <a:pt x="329" y="18425"/>
                  </a:cubicBezTo>
                  <a:cubicBezTo>
                    <a:pt x="203" y="18209"/>
                    <a:pt x="114" y="18007"/>
                    <a:pt x="38" y="1777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2"/>
            <p:cNvSpPr/>
            <p:nvPr/>
          </p:nvSpPr>
          <p:spPr>
            <a:xfrm>
              <a:off x="2688089" y="1673139"/>
              <a:ext cx="73202" cy="188909"/>
            </a:xfrm>
            <a:custGeom>
              <a:avLst/>
              <a:gdLst/>
              <a:ahLst/>
              <a:cxnLst/>
              <a:rect l="l" t="t" r="r" b="b"/>
              <a:pathLst>
                <a:path w="1128" h="2911" fill="none" extrusionOk="0">
                  <a:moveTo>
                    <a:pt x="1127" y="0"/>
                  </a:moveTo>
                  <a:lnTo>
                    <a:pt x="1" y="29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2"/>
            <p:cNvSpPr/>
            <p:nvPr/>
          </p:nvSpPr>
          <p:spPr>
            <a:xfrm>
              <a:off x="2609304" y="1648478"/>
              <a:ext cx="92865" cy="185665"/>
            </a:xfrm>
            <a:custGeom>
              <a:avLst/>
              <a:gdLst/>
              <a:ahLst/>
              <a:cxnLst/>
              <a:rect l="l" t="t" r="r" b="b"/>
              <a:pathLst>
                <a:path w="1431" h="2861" fill="none" extrusionOk="0">
                  <a:moveTo>
                    <a:pt x="1430" y="1"/>
                  </a:moveTo>
                  <a:lnTo>
                    <a:pt x="0" y="286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2"/>
            <p:cNvSpPr/>
            <p:nvPr/>
          </p:nvSpPr>
          <p:spPr>
            <a:xfrm>
              <a:off x="2508260" y="1766720"/>
              <a:ext cx="25569" cy="61650"/>
            </a:xfrm>
            <a:custGeom>
              <a:avLst/>
              <a:gdLst/>
              <a:ahLst/>
              <a:cxnLst/>
              <a:rect l="l" t="t" r="r" b="b"/>
              <a:pathLst>
                <a:path w="394" h="950" fill="none" extrusionOk="0">
                  <a:moveTo>
                    <a:pt x="393" y="1"/>
                  </a:moveTo>
                  <a:cubicBezTo>
                    <a:pt x="393" y="1"/>
                    <a:pt x="1" y="735"/>
                    <a:pt x="1" y="95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2"/>
            <p:cNvSpPr/>
            <p:nvPr/>
          </p:nvSpPr>
          <p:spPr>
            <a:xfrm>
              <a:off x="2702106" y="1662431"/>
              <a:ext cx="385995" cy="1137480"/>
            </a:xfrm>
            <a:custGeom>
              <a:avLst/>
              <a:gdLst/>
              <a:ahLst/>
              <a:cxnLst/>
              <a:rect l="l" t="t" r="r" b="b"/>
              <a:pathLst>
                <a:path w="5948" h="17528" extrusionOk="0">
                  <a:moveTo>
                    <a:pt x="3784" y="1"/>
                  </a:moveTo>
                  <a:cubicBezTo>
                    <a:pt x="3214" y="1"/>
                    <a:pt x="3391" y="785"/>
                    <a:pt x="3391" y="785"/>
                  </a:cubicBezTo>
                  <a:lnTo>
                    <a:pt x="3214" y="558"/>
                  </a:lnTo>
                  <a:cubicBezTo>
                    <a:pt x="3155" y="486"/>
                    <a:pt x="3078" y="454"/>
                    <a:pt x="3001" y="454"/>
                  </a:cubicBezTo>
                  <a:cubicBezTo>
                    <a:pt x="2847" y="454"/>
                    <a:pt x="2695" y="583"/>
                    <a:pt x="2695" y="785"/>
                  </a:cubicBezTo>
                  <a:lnTo>
                    <a:pt x="2695" y="2000"/>
                  </a:lnTo>
                  <a:cubicBezTo>
                    <a:pt x="2695" y="1861"/>
                    <a:pt x="2569" y="1431"/>
                    <a:pt x="2341" y="1431"/>
                  </a:cubicBezTo>
                  <a:cubicBezTo>
                    <a:pt x="2126" y="1431"/>
                    <a:pt x="2037" y="1823"/>
                    <a:pt x="2037" y="2000"/>
                  </a:cubicBezTo>
                  <a:cubicBezTo>
                    <a:pt x="2037" y="2165"/>
                    <a:pt x="2177" y="4860"/>
                    <a:pt x="2177" y="5720"/>
                  </a:cubicBezTo>
                  <a:cubicBezTo>
                    <a:pt x="2177" y="5720"/>
                    <a:pt x="2303" y="6416"/>
                    <a:pt x="2430" y="6758"/>
                  </a:cubicBezTo>
                  <a:cubicBezTo>
                    <a:pt x="2569" y="7112"/>
                    <a:pt x="2430" y="8061"/>
                    <a:pt x="1911" y="9719"/>
                  </a:cubicBezTo>
                  <a:cubicBezTo>
                    <a:pt x="1392" y="11364"/>
                    <a:pt x="0" y="14009"/>
                    <a:pt x="304" y="15350"/>
                  </a:cubicBezTo>
                  <a:cubicBezTo>
                    <a:pt x="601" y="16663"/>
                    <a:pt x="862" y="17528"/>
                    <a:pt x="2215" y="17528"/>
                  </a:cubicBezTo>
                  <a:cubicBezTo>
                    <a:pt x="2244" y="17528"/>
                    <a:pt x="2273" y="17527"/>
                    <a:pt x="2303" y="17526"/>
                  </a:cubicBezTo>
                  <a:cubicBezTo>
                    <a:pt x="3733" y="17476"/>
                    <a:pt x="3999" y="16830"/>
                    <a:pt x="4429" y="15919"/>
                  </a:cubicBezTo>
                  <a:cubicBezTo>
                    <a:pt x="4859" y="15008"/>
                    <a:pt x="4644" y="13882"/>
                    <a:pt x="4429" y="12098"/>
                  </a:cubicBezTo>
                  <a:cubicBezTo>
                    <a:pt x="4214" y="10326"/>
                    <a:pt x="4467" y="7973"/>
                    <a:pt x="4910" y="6847"/>
                  </a:cubicBezTo>
                  <a:cubicBezTo>
                    <a:pt x="5340" y="5720"/>
                    <a:pt x="5947" y="4506"/>
                    <a:pt x="5821" y="3987"/>
                  </a:cubicBezTo>
                  <a:cubicBezTo>
                    <a:pt x="5682" y="3468"/>
                    <a:pt x="5302" y="1519"/>
                    <a:pt x="5125" y="1165"/>
                  </a:cubicBezTo>
                  <a:cubicBezTo>
                    <a:pt x="4948" y="823"/>
                    <a:pt x="4518" y="823"/>
                    <a:pt x="4518" y="823"/>
                  </a:cubicBezTo>
                  <a:cubicBezTo>
                    <a:pt x="4518" y="823"/>
                    <a:pt x="4340" y="1"/>
                    <a:pt x="378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2"/>
            <p:cNvSpPr/>
            <p:nvPr/>
          </p:nvSpPr>
          <p:spPr>
            <a:xfrm>
              <a:off x="2877002" y="1792225"/>
              <a:ext cx="27970" cy="165937"/>
            </a:xfrm>
            <a:custGeom>
              <a:avLst/>
              <a:gdLst/>
              <a:ahLst/>
              <a:cxnLst/>
              <a:rect l="l" t="t" r="r" b="b"/>
              <a:pathLst>
                <a:path w="431" h="2557" fill="none" extrusionOk="0">
                  <a:moveTo>
                    <a:pt x="0" y="0"/>
                  </a:moveTo>
                  <a:cubicBezTo>
                    <a:pt x="0" y="0"/>
                    <a:pt x="431" y="1557"/>
                    <a:pt x="393" y="255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2"/>
            <p:cNvSpPr/>
            <p:nvPr/>
          </p:nvSpPr>
          <p:spPr>
            <a:xfrm>
              <a:off x="2922170" y="1713375"/>
              <a:ext cx="47698" cy="227522"/>
            </a:xfrm>
            <a:custGeom>
              <a:avLst/>
              <a:gdLst/>
              <a:ahLst/>
              <a:cxnLst/>
              <a:rect l="l" t="t" r="r" b="b"/>
              <a:pathLst>
                <a:path w="735" h="3506" fill="none" extrusionOk="0">
                  <a:moveTo>
                    <a:pt x="0" y="0"/>
                  </a:moveTo>
                  <a:cubicBezTo>
                    <a:pt x="0" y="0"/>
                    <a:pt x="734" y="1898"/>
                    <a:pt x="734" y="350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2"/>
            <p:cNvSpPr/>
            <p:nvPr/>
          </p:nvSpPr>
          <p:spPr>
            <a:xfrm>
              <a:off x="2995244" y="1715841"/>
              <a:ext cx="47698" cy="208637"/>
            </a:xfrm>
            <a:custGeom>
              <a:avLst/>
              <a:gdLst/>
              <a:ahLst/>
              <a:cxnLst/>
              <a:rect l="l" t="t" r="r" b="b"/>
              <a:pathLst>
                <a:path w="735" h="3215" fill="none" extrusionOk="0">
                  <a:moveTo>
                    <a:pt x="1" y="0"/>
                  </a:moveTo>
                  <a:cubicBezTo>
                    <a:pt x="1" y="0"/>
                    <a:pt x="557" y="2164"/>
                    <a:pt x="734" y="321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2"/>
            <p:cNvSpPr/>
            <p:nvPr/>
          </p:nvSpPr>
          <p:spPr>
            <a:xfrm>
              <a:off x="1345445" y="2615830"/>
              <a:ext cx="822090" cy="1833738"/>
            </a:xfrm>
            <a:custGeom>
              <a:avLst/>
              <a:gdLst/>
              <a:ahLst/>
              <a:cxnLst/>
              <a:rect l="l" t="t" r="r" b="b"/>
              <a:pathLst>
                <a:path w="12668" h="28257" extrusionOk="0">
                  <a:moveTo>
                    <a:pt x="12187" y="1"/>
                  </a:moveTo>
                  <a:lnTo>
                    <a:pt x="709" y="102"/>
                  </a:lnTo>
                  <a:lnTo>
                    <a:pt x="1532" y="14566"/>
                  </a:lnTo>
                  <a:lnTo>
                    <a:pt x="1" y="28257"/>
                  </a:lnTo>
                  <a:lnTo>
                    <a:pt x="925" y="28257"/>
                  </a:lnTo>
                  <a:lnTo>
                    <a:pt x="2835" y="14895"/>
                  </a:lnTo>
                  <a:lnTo>
                    <a:pt x="10605" y="14895"/>
                  </a:lnTo>
                  <a:lnTo>
                    <a:pt x="11250" y="28257"/>
                  </a:lnTo>
                  <a:lnTo>
                    <a:pt x="12022" y="28257"/>
                  </a:lnTo>
                  <a:lnTo>
                    <a:pt x="12655" y="482"/>
                  </a:lnTo>
                  <a:cubicBezTo>
                    <a:pt x="12667" y="216"/>
                    <a:pt x="12452" y="1"/>
                    <a:pt x="12187" y="1"/>
                  </a:cubicBezTo>
                  <a:close/>
                </a:path>
              </a:pathLst>
            </a:custGeom>
            <a:solidFill>
              <a:schemeClr val="dk1"/>
            </a:solidFill>
            <a:ln w="41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2"/>
            <p:cNvSpPr/>
            <p:nvPr/>
          </p:nvSpPr>
          <p:spPr>
            <a:xfrm>
              <a:off x="1393923" y="2672550"/>
              <a:ext cx="689055" cy="796586"/>
            </a:xfrm>
            <a:custGeom>
              <a:avLst/>
              <a:gdLst/>
              <a:ahLst/>
              <a:cxnLst/>
              <a:rect l="l" t="t" r="r" b="b"/>
              <a:pathLst>
                <a:path w="10618" h="12275" extrusionOk="0">
                  <a:moveTo>
                    <a:pt x="0" y="0"/>
                  </a:moveTo>
                  <a:lnTo>
                    <a:pt x="696" y="12274"/>
                  </a:lnTo>
                  <a:lnTo>
                    <a:pt x="10187" y="12274"/>
                  </a:lnTo>
                  <a:lnTo>
                    <a:pt x="1061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126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3"/>
          <p:cNvSpPr txBox="1">
            <a:spLocks noGrp="1"/>
          </p:cNvSpPr>
          <p:nvPr>
            <p:ph type="title"/>
          </p:nvPr>
        </p:nvSpPr>
        <p:spPr>
          <a:xfrm>
            <a:off x="683805" y="267860"/>
            <a:ext cx="7704000" cy="10180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 sz="3200" dirty="0"/>
              <a:t>Характеристика особенностей подросткового периода</a:t>
            </a:r>
          </a:p>
        </p:txBody>
      </p:sp>
      <p:sp>
        <p:nvSpPr>
          <p:cNvPr id="645" name="Google Shape;645;p43"/>
          <p:cNvSpPr txBox="1">
            <a:spLocks noGrp="1"/>
          </p:cNvSpPr>
          <p:nvPr>
            <p:ph type="subTitle" idx="2"/>
          </p:nvPr>
        </p:nvSpPr>
        <p:spPr>
          <a:xfrm>
            <a:off x="500034" y="1491615"/>
            <a:ext cx="7746711" cy="204152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000" b="1" i="1" dirty="0" err="1">
                <a:solidFill>
                  <a:schemeClr val="bg2"/>
                </a:solidFill>
                <a:effectLst/>
                <a:sym typeface="+mn-ea"/>
              </a:rPr>
              <a:t>Ведущая</a:t>
            </a:r>
            <a:r>
              <a:rPr lang="en-US" altLang="ru-RU" sz="2000" b="1" i="1" dirty="0">
                <a:solidFill>
                  <a:schemeClr val="bg2"/>
                </a:solidFill>
                <a:effectLst/>
                <a:sym typeface="+mn-ea"/>
              </a:rPr>
              <a:t> </a:t>
            </a:r>
            <a:r>
              <a:rPr lang="en-US" altLang="en-US" sz="2000" b="1" i="1" dirty="0" err="1">
                <a:solidFill>
                  <a:schemeClr val="bg2"/>
                </a:solidFill>
                <a:effectLst/>
                <a:sym typeface="+mn-ea"/>
              </a:rPr>
              <a:t>деятельность</a:t>
            </a:r>
            <a:r>
              <a:rPr lang="en-US" altLang="ru-RU" sz="2000" b="1" dirty="0">
                <a:solidFill>
                  <a:schemeClr val="bg2"/>
                </a:solidFill>
                <a:sym typeface="+mn-ea"/>
              </a:rPr>
              <a:t> </a:t>
            </a:r>
            <a:r>
              <a:rPr lang="en-US" altLang="ru-RU" dirty="0">
                <a:sym typeface="+mn-ea"/>
              </a:rPr>
              <a:t>– </a:t>
            </a:r>
            <a:r>
              <a:rPr lang="en-US" altLang="en-US" dirty="0" err="1" smtClean="0">
                <a:sym typeface="+mn-ea"/>
              </a:rPr>
              <a:t>интимно</a:t>
            </a:r>
            <a:r>
              <a:rPr lang="ru-RU" altLang="en-US" dirty="0" err="1" smtClean="0">
                <a:sym typeface="+mn-ea"/>
              </a:rPr>
              <a:t>-</a:t>
            </a:r>
            <a:r>
              <a:rPr lang="en-US" altLang="en-US" dirty="0" err="1" smtClean="0">
                <a:sym typeface="+mn-ea"/>
              </a:rPr>
              <a:t>личностное</a:t>
            </a:r>
            <a:r>
              <a:rPr lang="en-US" altLang="ru-RU" dirty="0" smtClean="0">
                <a:sym typeface="+mn-ea"/>
              </a:rPr>
              <a:t> </a:t>
            </a:r>
            <a:r>
              <a:rPr lang="en-US" altLang="en-US" dirty="0" err="1">
                <a:sym typeface="+mn-ea"/>
              </a:rPr>
              <a:t>общение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 err="1">
                <a:sym typeface="+mn-ea"/>
              </a:rPr>
              <a:t>со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 err="1">
                <a:sym typeface="+mn-ea"/>
              </a:rPr>
              <a:t>сверстниками</a:t>
            </a:r>
            <a:r>
              <a:rPr lang="en-US" altLang="ru-RU" dirty="0">
                <a:sym typeface="+mn-ea"/>
              </a:rPr>
              <a:t>.</a:t>
            </a:r>
            <a:r>
              <a:rPr lang="ru-RU" altLang="en-US" dirty="0">
                <a:sym typeface="+mn-ea"/>
              </a:rPr>
              <a:t> </a:t>
            </a:r>
            <a:endParaRPr lang="ru-RU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000" b="1" i="1" dirty="0" err="1">
                <a:solidFill>
                  <a:schemeClr val="bg2"/>
                </a:solidFill>
                <a:sym typeface="+mn-ea"/>
              </a:rPr>
              <a:t>Социальная</a:t>
            </a:r>
            <a:r>
              <a:rPr lang="en-US" altLang="ru-RU" sz="2000" b="1" i="1" dirty="0">
                <a:solidFill>
                  <a:schemeClr val="bg2"/>
                </a:solidFill>
                <a:sym typeface="+mn-ea"/>
              </a:rPr>
              <a:t> </a:t>
            </a:r>
            <a:r>
              <a:rPr lang="en-US" altLang="en-US" sz="2000" b="1" i="1" dirty="0" err="1">
                <a:solidFill>
                  <a:schemeClr val="bg2"/>
                </a:solidFill>
                <a:sym typeface="+mn-ea"/>
              </a:rPr>
              <a:t>ситуация</a:t>
            </a:r>
            <a:r>
              <a:rPr lang="en-US" altLang="ru-RU" sz="2000" b="1" i="1" dirty="0">
                <a:solidFill>
                  <a:schemeClr val="bg2"/>
                </a:solidFill>
                <a:sym typeface="+mn-ea"/>
              </a:rPr>
              <a:t> </a:t>
            </a:r>
            <a:r>
              <a:rPr lang="en-US" altLang="en-US" sz="2000" b="1" i="1" dirty="0" err="1" smtClean="0">
                <a:solidFill>
                  <a:schemeClr val="bg2"/>
                </a:solidFill>
                <a:sym typeface="+mn-ea"/>
              </a:rPr>
              <a:t>развития</a:t>
            </a:r>
            <a:r>
              <a:rPr lang="ru-RU" altLang="ru-RU" sz="2000" b="1" i="1" dirty="0" smtClean="0">
                <a:solidFill>
                  <a:schemeClr val="bg2"/>
                </a:solidFill>
                <a:sym typeface="+mn-ea"/>
              </a:rPr>
              <a:t>  </a:t>
            </a:r>
            <a:r>
              <a:rPr lang="ru-RU" altLang="ru-RU" dirty="0" smtClean="0">
                <a:sym typeface="+mn-ea"/>
              </a:rPr>
              <a:t>– </a:t>
            </a:r>
            <a:r>
              <a:rPr lang="en-US" altLang="en-US" dirty="0" err="1" smtClean="0">
                <a:sym typeface="+mn-ea"/>
              </a:rPr>
              <a:t>переход</a:t>
            </a:r>
            <a:r>
              <a:rPr lang="en-US" altLang="ru-RU" dirty="0" smtClean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к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 err="1">
                <a:sym typeface="+mn-ea"/>
              </a:rPr>
              <a:t>самостоятельной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и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 err="1">
                <a:sym typeface="+mn-ea"/>
              </a:rPr>
              <a:t>ответственной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«</a:t>
            </a:r>
            <a:r>
              <a:rPr lang="en-US" altLang="en-US" dirty="0" err="1">
                <a:sym typeface="+mn-ea"/>
              </a:rPr>
              <a:t>взрослости</a:t>
            </a:r>
            <a:r>
              <a:rPr lang="en-US" altLang="en-US" dirty="0">
                <a:sym typeface="+mn-ea"/>
              </a:rPr>
              <a:t>»</a:t>
            </a:r>
            <a:r>
              <a:rPr lang="en-US" altLang="ru-RU" dirty="0">
                <a:sym typeface="+mn-ea"/>
              </a:rPr>
              <a:t>, </a:t>
            </a:r>
            <a:r>
              <a:rPr lang="en-US" altLang="en-US" dirty="0" err="1">
                <a:sym typeface="+mn-ea"/>
              </a:rPr>
              <a:t>эмансипация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от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 err="1">
                <a:sym typeface="+mn-ea"/>
              </a:rPr>
              <a:t>взрослых</a:t>
            </a:r>
            <a:r>
              <a:rPr lang="en-US" altLang="ru-RU" dirty="0">
                <a:sym typeface="+mn-ea"/>
              </a:rPr>
              <a:t>, </a:t>
            </a:r>
            <a:r>
              <a:rPr lang="en-US" altLang="en-US" dirty="0" err="1">
                <a:sym typeface="+mn-ea"/>
              </a:rPr>
              <a:t>формирование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 err="1">
                <a:sym typeface="+mn-ea"/>
              </a:rPr>
              <a:t>сознательного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 err="1">
                <a:sym typeface="+mn-ea"/>
              </a:rPr>
              <a:t>отношения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к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 err="1">
                <a:sym typeface="+mn-ea"/>
              </a:rPr>
              <a:t>себе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 err="1">
                <a:sym typeface="+mn-ea"/>
              </a:rPr>
              <a:t>как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к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 err="1">
                <a:sym typeface="+mn-ea"/>
              </a:rPr>
              <a:t>члену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 err="1">
                <a:sym typeface="+mn-ea"/>
              </a:rPr>
              <a:t>общества</a:t>
            </a:r>
            <a:r>
              <a:rPr lang="en-US" altLang="ru-RU" dirty="0">
                <a:sym typeface="+mn-ea"/>
              </a:rPr>
              <a:t>. </a:t>
            </a:r>
            <a:endParaRPr lang="en-US" alt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000" b="1" i="1" dirty="0" err="1">
                <a:solidFill>
                  <a:schemeClr val="bg2"/>
                </a:solidFill>
                <a:sym typeface="+mn-ea"/>
              </a:rPr>
              <a:t>Новообразования</a:t>
            </a:r>
            <a:r>
              <a:rPr lang="en-US" altLang="ru-RU" sz="2000" b="1" i="1" dirty="0">
                <a:solidFill>
                  <a:schemeClr val="bg2"/>
                </a:solidFill>
                <a:sym typeface="+mn-ea"/>
              </a:rPr>
              <a:t> </a:t>
            </a:r>
            <a:r>
              <a:rPr lang="en-US" altLang="en-US" sz="2000" b="1" i="1" dirty="0" err="1">
                <a:solidFill>
                  <a:schemeClr val="bg2"/>
                </a:solidFill>
                <a:sym typeface="+mn-ea"/>
              </a:rPr>
              <a:t>возраста</a:t>
            </a:r>
            <a:r>
              <a:rPr lang="en-US" altLang="ru-RU" dirty="0">
                <a:sym typeface="+mn-ea"/>
              </a:rPr>
              <a:t>: </a:t>
            </a:r>
            <a:r>
              <a:rPr lang="ru-RU" altLang="ru-RU" dirty="0" smtClean="0">
                <a:sym typeface="+mn-ea"/>
              </a:rPr>
              <a:t>- </a:t>
            </a:r>
            <a:r>
              <a:rPr lang="en-US" altLang="en-US" dirty="0" err="1" smtClean="0">
                <a:sym typeface="+mn-ea"/>
              </a:rPr>
              <a:t>развитие</a:t>
            </a:r>
            <a:r>
              <a:rPr lang="en-US" altLang="ru-RU" dirty="0" smtClean="0">
                <a:sym typeface="+mn-ea"/>
              </a:rPr>
              <a:t> </a:t>
            </a:r>
            <a:r>
              <a:rPr lang="en-US" altLang="en-US" dirty="0" err="1">
                <a:sym typeface="+mn-ea"/>
              </a:rPr>
              <a:t>самосознания</a:t>
            </a:r>
            <a:r>
              <a:rPr lang="en-US" altLang="ru-RU" dirty="0">
                <a:sym typeface="+mn-ea"/>
              </a:rPr>
              <a:t>, </a:t>
            </a:r>
            <a:r>
              <a:rPr lang="en-US" altLang="en-US" dirty="0" err="1">
                <a:sym typeface="+mn-ea"/>
              </a:rPr>
              <a:t>появление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 err="1">
                <a:sym typeface="+mn-ea"/>
              </a:rPr>
              <a:t>чувства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«</a:t>
            </a:r>
            <a:r>
              <a:rPr lang="en-US" altLang="en-US" dirty="0" err="1">
                <a:sym typeface="+mn-ea"/>
              </a:rPr>
              <a:t>взрослости</a:t>
            </a:r>
            <a:r>
              <a:rPr lang="en-US" altLang="en-US" dirty="0">
                <a:sym typeface="+mn-ea"/>
              </a:rPr>
              <a:t>»</a:t>
            </a:r>
            <a:r>
              <a:rPr lang="en-US" altLang="ru-RU" dirty="0">
                <a:sym typeface="+mn-ea"/>
              </a:rPr>
              <a:t>.</a:t>
            </a:r>
            <a:endParaRPr lang="en-GB" dirty="0"/>
          </a:p>
        </p:txBody>
      </p:sp>
      <p:sp>
        <p:nvSpPr>
          <p:cNvPr id="2" name="Подзаголовок 0"/>
          <p:cNvSpPr>
            <a:spLocks noGrp="1"/>
          </p:cNvSpPr>
          <p:nvPr>
            <p:ph type="subTitle" idx="1"/>
          </p:nvPr>
        </p:nvSpPr>
        <p:spPr>
          <a:xfrm>
            <a:off x="3500430" y="3571882"/>
            <a:ext cx="4822185" cy="115697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just"/>
            <a:r>
              <a:rPr lang="ru-RU" altLang="en-US" i="1" dirty="0" smtClean="0">
                <a:solidFill>
                  <a:schemeClr val="tx1"/>
                </a:solidFill>
                <a:sym typeface="+mn-ea"/>
              </a:rPr>
              <a:t>*Д</a:t>
            </a:r>
            <a:r>
              <a:rPr lang="en-US" altLang="en-US" i="1" dirty="0" err="1" smtClean="0">
                <a:solidFill>
                  <a:schemeClr val="tx1"/>
                </a:solidFill>
                <a:sym typeface="+mn-ea"/>
              </a:rPr>
              <a:t>евиантное</a:t>
            </a:r>
            <a:r>
              <a:rPr lang="en-US" altLang="ru-RU" i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i="1" dirty="0" err="1">
                <a:sym typeface="+mn-ea"/>
              </a:rPr>
              <a:t>поведение</a:t>
            </a:r>
            <a:r>
              <a:rPr lang="ru-RU" altLang="en-US" i="1" dirty="0">
                <a:sym typeface="+mn-ea"/>
              </a:rPr>
              <a:t> </a:t>
            </a:r>
            <a:r>
              <a:rPr lang="en-US" altLang="en-US" i="1" dirty="0" err="1">
                <a:sym typeface="+mn-ea"/>
              </a:rPr>
              <a:t>сверстников</a:t>
            </a:r>
            <a:r>
              <a:rPr lang="en-US" altLang="ru-RU" i="1" dirty="0">
                <a:sym typeface="+mn-ea"/>
              </a:rPr>
              <a:t>, </a:t>
            </a:r>
            <a:r>
              <a:rPr lang="en-US" altLang="en-US" i="1" dirty="0" err="1" smtClean="0">
                <a:sym typeface="+mn-ea"/>
              </a:rPr>
              <a:t>проблемные</a:t>
            </a:r>
            <a:r>
              <a:rPr lang="ru-RU" altLang="en-US" i="1" dirty="0" smtClean="0">
                <a:sym typeface="+mn-ea"/>
              </a:rPr>
              <a:t> </a:t>
            </a:r>
            <a:r>
              <a:rPr lang="en-US" altLang="en-US" i="1" dirty="0" err="1" smtClean="0">
                <a:sym typeface="+mn-ea"/>
              </a:rPr>
              <a:t>отношения</a:t>
            </a:r>
            <a:r>
              <a:rPr lang="en-US" altLang="ru-RU" i="1" dirty="0" smtClean="0">
                <a:sym typeface="+mn-ea"/>
              </a:rPr>
              <a:t> </a:t>
            </a:r>
            <a:r>
              <a:rPr lang="en-US" altLang="en-US" i="1" dirty="0" err="1">
                <a:sym typeface="+mn-ea"/>
              </a:rPr>
              <a:t>со</a:t>
            </a:r>
            <a:r>
              <a:rPr lang="en-US" altLang="ru-RU" i="1" dirty="0">
                <a:sym typeface="+mn-ea"/>
              </a:rPr>
              <a:t> </a:t>
            </a:r>
            <a:r>
              <a:rPr lang="en-US" altLang="en-US" i="1" dirty="0" err="1">
                <a:sym typeface="+mn-ea"/>
              </a:rPr>
              <a:t>сверстниками</a:t>
            </a:r>
            <a:r>
              <a:rPr lang="en-US" altLang="ru-RU" i="1" dirty="0">
                <a:sym typeface="+mn-ea"/>
              </a:rPr>
              <a:t> </a:t>
            </a:r>
            <a:r>
              <a:rPr lang="en-US" altLang="en-US" i="1" dirty="0" err="1">
                <a:sym typeface="+mn-ea"/>
              </a:rPr>
              <a:t>являются</a:t>
            </a:r>
            <a:r>
              <a:rPr lang="en-US" altLang="ru-RU" i="1" dirty="0">
                <a:sym typeface="+mn-ea"/>
              </a:rPr>
              <a:t> </a:t>
            </a:r>
            <a:r>
              <a:rPr lang="en-US" altLang="en-US" i="1" dirty="0" err="1">
                <a:sym typeface="+mn-ea"/>
              </a:rPr>
              <a:t>важными</a:t>
            </a:r>
            <a:r>
              <a:rPr lang="en-US" altLang="ru-RU" i="1" dirty="0">
                <a:sym typeface="+mn-ea"/>
              </a:rPr>
              <a:t> </a:t>
            </a:r>
            <a:r>
              <a:rPr lang="en-US" altLang="en-US" i="1" dirty="0" err="1">
                <a:sym typeface="+mn-ea"/>
              </a:rPr>
              <a:t>факторами</a:t>
            </a:r>
            <a:r>
              <a:rPr lang="en-US" altLang="ru-RU" i="1" dirty="0">
                <a:sym typeface="+mn-ea"/>
              </a:rPr>
              <a:t>, </a:t>
            </a:r>
            <a:r>
              <a:rPr lang="en-US" altLang="en-US" i="1" dirty="0" err="1">
                <a:sym typeface="+mn-ea"/>
              </a:rPr>
              <a:t>воздействующими</a:t>
            </a:r>
            <a:r>
              <a:rPr lang="en-US" altLang="ru-RU" i="1" dirty="0">
                <a:sym typeface="+mn-ea"/>
              </a:rPr>
              <a:t> </a:t>
            </a:r>
            <a:r>
              <a:rPr lang="en-US" altLang="en-US" i="1" dirty="0" err="1">
                <a:sym typeface="+mn-ea"/>
              </a:rPr>
              <a:t>на</a:t>
            </a:r>
            <a:r>
              <a:rPr lang="en-US" altLang="ru-RU" i="1" dirty="0">
                <a:sym typeface="+mn-ea"/>
              </a:rPr>
              <a:t> </a:t>
            </a:r>
            <a:r>
              <a:rPr lang="en-US" altLang="en-US" i="1" dirty="0" err="1">
                <a:sym typeface="+mn-ea"/>
              </a:rPr>
              <a:t>здоровое</a:t>
            </a:r>
            <a:r>
              <a:rPr lang="en-US" altLang="ru-RU" i="1" dirty="0">
                <a:sym typeface="+mn-ea"/>
              </a:rPr>
              <a:t> </a:t>
            </a:r>
            <a:r>
              <a:rPr lang="en-US" altLang="en-US" i="1" dirty="0" err="1">
                <a:sym typeface="+mn-ea"/>
              </a:rPr>
              <a:t>поведение</a:t>
            </a:r>
            <a:r>
              <a:rPr lang="ru-RU" altLang="en-US" i="1" dirty="0">
                <a:sym typeface="+mn-ea"/>
              </a:rPr>
              <a:t>.</a:t>
            </a:r>
          </a:p>
        </p:txBody>
      </p:sp>
      <p:pic>
        <p:nvPicPr>
          <p:cNvPr id="8" name="Замещающая рамка рисунка 7" descr="2"/>
          <p:cNvPicPr>
            <a:picLocks noChangeAspect="1"/>
          </p:cNvPicPr>
          <p:nvPr/>
        </p:nvPicPr>
        <p:blipFill>
          <a:blip r:embed="rId3">
            <a:lum bright="6000"/>
          </a:blip>
          <a:srcRect l="127" t="14411" b="33480"/>
          <a:stretch>
            <a:fillRect/>
          </a:stretch>
        </p:blipFill>
        <p:spPr>
          <a:xfrm>
            <a:off x="1285852" y="3357568"/>
            <a:ext cx="1714512" cy="1713456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4"/>
          <p:cNvSpPr/>
          <p:nvPr/>
        </p:nvSpPr>
        <p:spPr>
          <a:xfrm>
            <a:off x="3636150" y="2009680"/>
            <a:ext cx="3358228" cy="2840561"/>
          </a:xfrm>
          <a:custGeom>
            <a:avLst/>
            <a:gdLst/>
            <a:ahLst/>
            <a:cxnLst/>
            <a:rect l="l" t="t" r="r" b="b"/>
            <a:pathLst>
              <a:path w="72154" h="61025" extrusionOk="0">
                <a:moveTo>
                  <a:pt x="41457" y="1"/>
                </a:moveTo>
                <a:cubicBezTo>
                  <a:pt x="25295" y="1"/>
                  <a:pt x="19206" y="12517"/>
                  <a:pt x="13857" y="15798"/>
                </a:cubicBezTo>
                <a:cubicBezTo>
                  <a:pt x="8390" y="19151"/>
                  <a:pt x="1" y="24884"/>
                  <a:pt x="1051" y="36905"/>
                </a:cubicBezTo>
                <a:cubicBezTo>
                  <a:pt x="1848" y="46053"/>
                  <a:pt x="7454" y="54797"/>
                  <a:pt x="17678" y="58783"/>
                </a:cubicBezTo>
                <a:cubicBezTo>
                  <a:pt x="18804" y="59226"/>
                  <a:pt x="19981" y="59606"/>
                  <a:pt x="21221" y="59922"/>
                </a:cubicBezTo>
                <a:cubicBezTo>
                  <a:pt x="23524" y="60504"/>
                  <a:pt x="26030" y="60884"/>
                  <a:pt x="28712" y="60985"/>
                </a:cubicBezTo>
                <a:cubicBezTo>
                  <a:pt x="29322" y="61011"/>
                  <a:pt x="29923" y="61024"/>
                  <a:pt x="30516" y="61024"/>
                </a:cubicBezTo>
                <a:cubicBezTo>
                  <a:pt x="37434" y="61024"/>
                  <a:pt x="43205" y="59236"/>
                  <a:pt x="48870" y="55215"/>
                </a:cubicBezTo>
                <a:cubicBezTo>
                  <a:pt x="50287" y="54203"/>
                  <a:pt x="51717" y="53064"/>
                  <a:pt x="53565" y="52937"/>
                </a:cubicBezTo>
                <a:cubicBezTo>
                  <a:pt x="53674" y="52930"/>
                  <a:pt x="53784" y="52926"/>
                  <a:pt x="53891" y="52926"/>
                </a:cubicBezTo>
                <a:cubicBezTo>
                  <a:pt x="55097" y="52926"/>
                  <a:pt x="56069" y="53391"/>
                  <a:pt x="54779" y="54506"/>
                </a:cubicBezTo>
                <a:cubicBezTo>
                  <a:pt x="53526" y="55578"/>
                  <a:pt x="54313" y="57439"/>
                  <a:pt x="56589" y="57439"/>
                </a:cubicBezTo>
                <a:cubicBezTo>
                  <a:pt x="57322" y="57439"/>
                  <a:pt x="58210" y="57246"/>
                  <a:pt x="59234" y="56771"/>
                </a:cubicBezTo>
                <a:cubicBezTo>
                  <a:pt x="66244" y="53532"/>
                  <a:pt x="69129" y="46534"/>
                  <a:pt x="70483" y="39423"/>
                </a:cubicBezTo>
                <a:cubicBezTo>
                  <a:pt x="72153" y="30679"/>
                  <a:pt x="71343" y="19822"/>
                  <a:pt x="66257" y="11939"/>
                </a:cubicBezTo>
                <a:cubicBezTo>
                  <a:pt x="66003" y="11559"/>
                  <a:pt x="65750" y="11179"/>
                  <a:pt x="65485" y="10813"/>
                </a:cubicBezTo>
                <a:cubicBezTo>
                  <a:pt x="61916" y="5953"/>
                  <a:pt x="55994" y="2625"/>
                  <a:pt x="50224" y="1120"/>
                </a:cubicBezTo>
                <a:cubicBezTo>
                  <a:pt x="47706" y="449"/>
                  <a:pt x="45112" y="107"/>
                  <a:pt x="42530" y="19"/>
                </a:cubicBezTo>
                <a:cubicBezTo>
                  <a:pt x="42168" y="7"/>
                  <a:pt x="41810" y="1"/>
                  <a:pt x="414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1" name="Google Shape;651;p44"/>
          <p:cNvGrpSpPr/>
          <p:nvPr/>
        </p:nvGrpSpPr>
        <p:grpSpPr>
          <a:xfrm>
            <a:off x="5092180" y="1824381"/>
            <a:ext cx="3179654" cy="2105171"/>
            <a:chOff x="5092180" y="1824381"/>
            <a:chExt cx="3179654" cy="2105171"/>
          </a:xfrm>
        </p:grpSpPr>
        <p:sp>
          <p:nvSpPr>
            <p:cNvPr id="652" name="Google Shape;652;p44"/>
            <p:cNvSpPr/>
            <p:nvPr/>
          </p:nvSpPr>
          <p:spPr>
            <a:xfrm>
              <a:off x="7007280" y="3021467"/>
              <a:ext cx="207573" cy="123996"/>
            </a:xfrm>
            <a:custGeom>
              <a:avLst/>
              <a:gdLst/>
              <a:ahLst/>
              <a:cxnLst/>
              <a:rect l="l" t="t" r="r" b="b"/>
              <a:pathLst>
                <a:path w="2861" h="1709" fill="none" extrusionOk="0">
                  <a:moveTo>
                    <a:pt x="634" y="0"/>
                  </a:moveTo>
                  <a:lnTo>
                    <a:pt x="2228" y="0"/>
                  </a:lnTo>
                  <a:cubicBezTo>
                    <a:pt x="2570" y="0"/>
                    <a:pt x="2861" y="279"/>
                    <a:pt x="2861" y="633"/>
                  </a:cubicBezTo>
                  <a:lnTo>
                    <a:pt x="2861" y="1088"/>
                  </a:lnTo>
                  <a:cubicBezTo>
                    <a:pt x="2861" y="1430"/>
                    <a:pt x="2570" y="1709"/>
                    <a:pt x="2228" y="1709"/>
                  </a:cubicBezTo>
                  <a:lnTo>
                    <a:pt x="634" y="1709"/>
                  </a:lnTo>
                  <a:cubicBezTo>
                    <a:pt x="279" y="1709"/>
                    <a:pt x="1" y="1430"/>
                    <a:pt x="1" y="1088"/>
                  </a:cubicBezTo>
                  <a:lnTo>
                    <a:pt x="1" y="633"/>
                  </a:lnTo>
                  <a:cubicBezTo>
                    <a:pt x="1" y="279"/>
                    <a:pt x="279" y="0"/>
                    <a:pt x="634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4"/>
            <p:cNvSpPr/>
            <p:nvPr/>
          </p:nvSpPr>
          <p:spPr>
            <a:xfrm>
              <a:off x="5092180" y="3527303"/>
              <a:ext cx="321408" cy="144239"/>
            </a:xfrm>
            <a:custGeom>
              <a:avLst/>
              <a:gdLst/>
              <a:ahLst/>
              <a:cxnLst/>
              <a:rect l="l" t="t" r="r" b="b"/>
              <a:pathLst>
                <a:path w="4430" h="1988" fill="none" extrusionOk="0">
                  <a:moveTo>
                    <a:pt x="634" y="1"/>
                  </a:moveTo>
                  <a:lnTo>
                    <a:pt x="3797" y="1"/>
                  </a:lnTo>
                  <a:cubicBezTo>
                    <a:pt x="4139" y="1"/>
                    <a:pt x="4430" y="279"/>
                    <a:pt x="4430" y="621"/>
                  </a:cubicBezTo>
                  <a:lnTo>
                    <a:pt x="4430" y="1367"/>
                  </a:lnTo>
                  <a:cubicBezTo>
                    <a:pt x="4430" y="1709"/>
                    <a:pt x="4139" y="1987"/>
                    <a:pt x="3797" y="1987"/>
                  </a:cubicBezTo>
                  <a:lnTo>
                    <a:pt x="634" y="1987"/>
                  </a:lnTo>
                  <a:cubicBezTo>
                    <a:pt x="279" y="1987"/>
                    <a:pt x="1" y="1709"/>
                    <a:pt x="1" y="1367"/>
                  </a:cubicBezTo>
                  <a:lnTo>
                    <a:pt x="1" y="621"/>
                  </a:lnTo>
                  <a:cubicBezTo>
                    <a:pt x="1" y="279"/>
                    <a:pt x="279" y="1"/>
                    <a:pt x="634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4"/>
            <p:cNvSpPr/>
            <p:nvPr/>
          </p:nvSpPr>
          <p:spPr>
            <a:xfrm>
              <a:off x="7184267" y="1980903"/>
              <a:ext cx="475582" cy="289277"/>
            </a:xfrm>
            <a:custGeom>
              <a:avLst/>
              <a:gdLst/>
              <a:ahLst/>
              <a:cxnLst/>
              <a:rect l="l" t="t" r="r" b="b"/>
              <a:pathLst>
                <a:path w="6555" h="3987" fill="none" extrusionOk="0">
                  <a:moveTo>
                    <a:pt x="620" y="0"/>
                  </a:moveTo>
                  <a:lnTo>
                    <a:pt x="5922" y="0"/>
                  </a:lnTo>
                  <a:cubicBezTo>
                    <a:pt x="6276" y="0"/>
                    <a:pt x="6555" y="279"/>
                    <a:pt x="6555" y="633"/>
                  </a:cubicBezTo>
                  <a:lnTo>
                    <a:pt x="6555" y="3366"/>
                  </a:lnTo>
                  <a:cubicBezTo>
                    <a:pt x="6555" y="3708"/>
                    <a:pt x="6276" y="3986"/>
                    <a:pt x="5922" y="3986"/>
                  </a:cubicBezTo>
                  <a:lnTo>
                    <a:pt x="620" y="3986"/>
                  </a:lnTo>
                  <a:cubicBezTo>
                    <a:pt x="278" y="3986"/>
                    <a:pt x="0" y="3708"/>
                    <a:pt x="0" y="3366"/>
                  </a:cubicBezTo>
                  <a:lnTo>
                    <a:pt x="0" y="633"/>
                  </a:lnTo>
                  <a:cubicBezTo>
                    <a:pt x="0" y="279"/>
                    <a:pt x="278" y="0"/>
                    <a:pt x="62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4"/>
            <p:cNvSpPr/>
            <p:nvPr/>
          </p:nvSpPr>
          <p:spPr>
            <a:xfrm>
              <a:off x="7817042" y="1824381"/>
              <a:ext cx="238770" cy="113041"/>
            </a:xfrm>
            <a:custGeom>
              <a:avLst/>
              <a:gdLst/>
              <a:ahLst/>
              <a:cxnLst/>
              <a:rect l="l" t="t" r="r" b="b"/>
              <a:pathLst>
                <a:path w="3291" h="1558" fill="none" extrusionOk="0">
                  <a:moveTo>
                    <a:pt x="633" y="1"/>
                  </a:moveTo>
                  <a:lnTo>
                    <a:pt x="2658" y="1"/>
                  </a:lnTo>
                  <a:cubicBezTo>
                    <a:pt x="2999" y="1"/>
                    <a:pt x="3290" y="279"/>
                    <a:pt x="3290" y="621"/>
                  </a:cubicBezTo>
                  <a:lnTo>
                    <a:pt x="3290" y="937"/>
                  </a:lnTo>
                  <a:cubicBezTo>
                    <a:pt x="3290" y="1279"/>
                    <a:pt x="2999" y="1557"/>
                    <a:pt x="2658" y="1557"/>
                  </a:cubicBezTo>
                  <a:lnTo>
                    <a:pt x="633" y="1557"/>
                  </a:lnTo>
                  <a:cubicBezTo>
                    <a:pt x="279" y="1557"/>
                    <a:pt x="0" y="1279"/>
                    <a:pt x="0" y="937"/>
                  </a:cubicBezTo>
                  <a:lnTo>
                    <a:pt x="0" y="621"/>
                  </a:lnTo>
                  <a:cubicBezTo>
                    <a:pt x="0" y="279"/>
                    <a:pt x="279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4"/>
            <p:cNvSpPr/>
            <p:nvPr/>
          </p:nvSpPr>
          <p:spPr>
            <a:xfrm>
              <a:off x="7750099" y="3671546"/>
              <a:ext cx="475582" cy="258006"/>
            </a:xfrm>
            <a:custGeom>
              <a:avLst/>
              <a:gdLst/>
              <a:ahLst/>
              <a:cxnLst/>
              <a:rect l="l" t="t" r="r" b="b"/>
              <a:pathLst>
                <a:path w="6555" h="3556" fill="none" extrusionOk="0">
                  <a:moveTo>
                    <a:pt x="633" y="0"/>
                  </a:moveTo>
                  <a:lnTo>
                    <a:pt x="5935" y="0"/>
                  </a:lnTo>
                  <a:cubicBezTo>
                    <a:pt x="6277" y="0"/>
                    <a:pt x="6555" y="279"/>
                    <a:pt x="6555" y="620"/>
                  </a:cubicBezTo>
                  <a:lnTo>
                    <a:pt x="6555" y="2936"/>
                  </a:lnTo>
                  <a:cubicBezTo>
                    <a:pt x="6555" y="3278"/>
                    <a:pt x="6277" y="3556"/>
                    <a:pt x="5935" y="3556"/>
                  </a:cubicBezTo>
                  <a:lnTo>
                    <a:pt x="633" y="3556"/>
                  </a:lnTo>
                  <a:cubicBezTo>
                    <a:pt x="279" y="3556"/>
                    <a:pt x="0" y="3278"/>
                    <a:pt x="0" y="2936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4"/>
            <p:cNvSpPr/>
            <p:nvPr/>
          </p:nvSpPr>
          <p:spPr>
            <a:xfrm>
              <a:off x="7868732" y="2189351"/>
              <a:ext cx="403102" cy="269034"/>
            </a:xfrm>
            <a:custGeom>
              <a:avLst/>
              <a:gdLst/>
              <a:ahLst/>
              <a:cxnLst/>
              <a:rect l="l" t="t" r="r" b="b"/>
              <a:pathLst>
                <a:path w="5556" h="3708" fill="none" extrusionOk="0">
                  <a:moveTo>
                    <a:pt x="633" y="0"/>
                  </a:moveTo>
                  <a:lnTo>
                    <a:pt x="4935" y="0"/>
                  </a:lnTo>
                  <a:cubicBezTo>
                    <a:pt x="5277" y="0"/>
                    <a:pt x="5555" y="279"/>
                    <a:pt x="5555" y="633"/>
                  </a:cubicBezTo>
                  <a:lnTo>
                    <a:pt x="5555" y="3075"/>
                  </a:lnTo>
                  <a:cubicBezTo>
                    <a:pt x="5555" y="3429"/>
                    <a:pt x="5277" y="3708"/>
                    <a:pt x="4935" y="3708"/>
                  </a:cubicBezTo>
                  <a:lnTo>
                    <a:pt x="633" y="3708"/>
                  </a:lnTo>
                  <a:cubicBezTo>
                    <a:pt x="279" y="3708"/>
                    <a:pt x="0" y="3429"/>
                    <a:pt x="0" y="3075"/>
                  </a:cubicBezTo>
                  <a:lnTo>
                    <a:pt x="0" y="633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8" name="Google Shape;658;p44"/>
          <p:cNvSpPr txBox="1">
            <a:spLocks noGrp="1"/>
          </p:cNvSpPr>
          <p:nvPr>
            <p:ph type="title"/>
          </p:nvPr>
        </p:nvSpPr>
        <p:spPr>
          <a:xfrm>
            <a:off x="1857356" y="142858"/>
            <a:ext cx="4429156" cy="71438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 dirty="0"/>
              <a:t>Б(СПВ)</a:t>
            </a:r>
            <a:endParaRPr lang="ru-RU" altLang="en-GB" dirty="0">
              <a:solidFill>
                <a:schemeClr val="dk2"/>
              </a:solidFill>
            </a:endParaRPr>
          </a:p>
        </p:txBody>
      </p:sp>
      <p:sp>
        <p:nvSpPr>
          <p:cNvPr id="659" name="Google Shape;659;p44"/>
          <p:cNvSpPr txBox="1">
            <a:spLocks noGrp="1"/>
          </p:cNvSpPr>
          <p:nvPr>
            <p:ph type="subTitle" idx="1"/>
          </p:nvPr>
        </p:nvSpPr>
        <p:spPr>
          <a:xfrm>
            <a:off x="323850" y="892810"/>
            <a:ext cx="7962926" cy="339345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defTabSz="2667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ru-RU" sz="1200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родители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(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законные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представители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); </a:t>
            </a:r>
            <a:endParaRPr lang="en-US" altLang="ru-RU" dirty="0">
              <a:solidFill>
                <a:srgbClr val="263857"/>
              </a:solidFill>
              <a:latin typeface="Ubuntu" panose="020B0504030602030204" charset="0"/>
              <a:ea typeface="Barlow" panose="00000600000000000000"/>
              <a:cs typeface="Ubuntu" panose="020B0504030602030204" charset="0"/>
            </a:endParaRPr>
          </a:p>
          <a:p>
            <a:pPr marL="171450" lvl="0" indent="-171450" algn="l" defTabSz="2667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образовательные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организации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и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их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педагогические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коллективы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; </a:t>
            </a:r>
            <a:endParaRPr lang="en-US" altLang="ru-RU" dirty="0">
              <a:solidFill>
                <a:srgbClr val="263857"/>
              </a:solidFill>
              <a:latin typeface="Ubuntu" panose="020B0504030602030204" charset="0"/>
              <a:ea typeface="Barlow" panose="00000600000000000000"/>
              <a:cs typeface="Ubuntu" panose="020B0504030602030204" charset="0"/>
            </a:endParaRPr>
          </a:p>
          <a:p>
            <a:pPr marL="171450" lvl="0" indent="-171450" algn="l" defTabSz="2667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организации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дополнительного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образования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и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их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педагогические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коллективы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; </a:t>
            </a:r>
            <a:endParaRPr lang="en-US" altLang="ru-RU" dirty="0">
              <a:solidFill>
                <a:srgbClr val="263857"/>
              </a:solidFill>
              <a:latin typeface="Ubuntu" panose="020B0504030602030204" charset="0"/>
              <a:ea typeface="Barlow" panose="00000600000000000000"/>
              <a:cs typeface="Ubuntu" panose="020B0504030602030204" charset="0"/>
            </a:endParaRPr>
          </a:p>
          <a:p>
            <a:pPr marL="171450" lvl="0" indent="-171450" algn="l" defTabSz="2667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комиссии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по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делам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несовершеннолетних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и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защите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их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прав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; </a:t>
            </a:r>
            <a:endParaRPr lang="en-US" altLang="ru-RU" dirty="0">
              <a:solidFill>
                <a:srgbClr val="263857"/>
              </a:solidFill>
              <a:latin typeface="Ubuntu" panose="020B0504030602030204" charset="0"/>
              <a:ea typeface="Barlow" panose="00000600000000000000"/>
              <a:cs typeface="Ubuntu" panose="020B0504030602030204" charset="0"/>
            </a:endParaRPr>
          </a:p>
          <a:p>
            <a:pPr marL="171450" lvl="0" indent="-171450" algn="l" defTabSz="2667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органы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и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организации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социальной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защиты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населения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; </a:t>
            </a:r>
            <a:endParaRPr lang="en-US" altLang="ru-RU" dirty="0">
              <a:solidFill>
                <a:srgbClr val="263857"/>
              </a:solidFill>
              <a:latin typeface="Ubuntu" panose="020B0504030602030204" charset="0"/>
              <a:ea typeface="Barlow" panose="00000600000000000000"/>
              <a:cs typeface="Ubuntu" panose="020B0504030602030204" charset="0"/>
            </a:endParaRPr>
          </a:p>
          <a:p>
            <a:pPr marL="171450" lvl="0" indent="-171450" algn="l" defTabSz="2667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федеральные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органы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государственной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власти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,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исполнительные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органы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субъектов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Российской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Федерации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,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органы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местного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самоуправления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,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осуществляющие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управление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в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сфере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образования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; </a:t>
            </a:r>
            <a:endParaRPr lang="en-US" altLang="ru-RU" dirty="0">
              <a:solidFill>
                <a:srgbClr val="263857"/>
              </a:solidFill>
              <a:latin typeface="Ubuntu" panose="020B0504030602030204" charset="0"/>
              <a:ea typeface="Barlow" panose="00000600000000000000"/>
              <a:cs typeface="Ubuntu" panose="020B0504030602030204" charset="0"/>
            </a:endParaRPr>
          </a:p>
          <a:p>
            <a:pPr marL="171450" lvl="0" indent="-171450" algn="l" defTabSz="2667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органы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по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делам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молодежи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;  </a:t>
            </a:r>
            <a:endParaRPr lang="en-US" altLang="ru-RU" dirty="0">
              <a:solidFill>
                <a:srgbClr val="263857"/>
              </a:solidFill>
              <a:latin typeface="Ubuntu" panose="020B0504030602030204" charset="0"/>
              <a:ea typeface="Barlow" panose="00000600000000000000"/>
              <a:cs typeface="Ubuntu" panose="020B0504030602030204" charset="0"/>
            </a:endParaRPr>
          </a:p>
          <a:p>
            <a:pPr marL="171450" lvl="0" indent="-171450" algn="l" defTabSz="2667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органы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управления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здравоохранением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; </a:t>
            </a:r>
            <a:endParaRPr lang="en-US" altLang="ru-RU" dirty="0">
              <a:solidFill>
                <a:srgbClr val="263857"/>
              </a:solidFill>
              <a:latin typeface="Ubuntu" panose="020B0504030602030204" charset="0"/>
              <a:ea typeface="Barlow" panose="00000600000000000000"/>
              <a:cs typeface="Ubuntu" panose="020B0504030602030204" charset="0"/>
            </a:endParaRPr>
          </a:p>
          <a:p>
            <a:pPr marL="171450" lvl="0" indent="-171450" algn="l" defTabSz="2667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органы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внутренних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дел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; </a:t>
            </a:r>
            <a:endParaRPr lang="en-US" altLang="ru-RU" dirty="0">
              <a:solidFill>
                <a:srgbClr val="263857"/>
              </a:solidFill>
              <a:latin typeface="Ubuntu" panose="020B0504030602030204" charset="0"/>
              <a:ea typeface="Barlow" panose="00000600000000000000"/>
              <a:cs typeface="Ubuntu" panose="020B0504030602030204" charset="0"/>
            </a:endParaRPr>
          </a:p>
          <a:p>
            <a:pPr marL="171450" lvl="0" indent="-171450" algn="l" defTabSz="2667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традиционные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религиозные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объединения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;</a:t>
            </a:r>
            <a:endParaRPr lang="en-US" altLang="ru-RU" dirty="0">
              <a:solidFill>
                <a:srgbClr val="263857"/>
              </a:solidFill>
              <a:latin typeface="Ubuntu" panose="020B0504030602030204" charset="0"/>
              <a:ea typeface="Barlow" panose="00000600000000000000"/>
              <a:cs typeface="Ubuntu" panose="020B0504030602030204" charset="0"/>
            </a:endParaRPr>
          </a:p>
          <a:p>
            <a:pPr marL="171450" lvl="0" indent="-171450" algn="l" defTabSz="2667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общественные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и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некоммерческие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r>
              <a:rPr lang="en-US" altLang="en-US" dirty="0" err="1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организации</a:t>
            </a:r>
            <a:r>
              <a:rPr lang="en-US" altLang="ru-RU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. </a:t>
            </a:r>
            <a:r>
              <a:rPr lang="en-US" altLang="en-US" dirty="0">
                <a:solidFill>
                  <a:srgbClr val="263857"/>
                </a:solidFill>
                <a:latin typeface="Ubuntu" panose="020B0504030602030204" charset="0"/>
                <a:ea typeface="Barlow" panose="00000600000000000000"/>
                <a:cs typeface="Ubuntu" panose="020B0504030602030204" charset="0"/>
                <a:sym typeface="+mn-ea"/>
              </a:rPr>
              <a:t> </a:t>
            </a:r>
            <a:endParaRPr lang="en-GB" dirty="0">
              <a:latin typeface="Ubuntu" panose="020B0504030602030204" charset="0"/>
              <a:cs typeface="Ubuntu" panose="020B0504030602030204" charset="0"/>
            </a:endParaRPr>
          </a:p>
        </p:txBody>
      </p:sp>
      <p:grpSp>
        <p:nvGrpSpPr>
          <p:cNvPr id="703" name="Google Shape;703;p44"/>
          <p:cNvGrpSpPr/>
          <p:nvPr/>
        </p:nvGrpSpPr>
        <p:grpSpPr>
          <a:xfrm rot="10800000">
            <a:off x="713231" y="4112223"/>
            <a:ext cx="380591" cy="390217"/>
            <a:chOff x="469733" y="5670115"/>
            <a:chExt cx="507589" cy="520497"/>
          </a:xfrm>
        </p:grpSpPr>
        <p:sp>
          <p:nvSpPr>
            <p:cNvPr id="704" name="Google Shape;704;p44"/>
            <p:cNvSpPr/>
            <p:nvPr/>
          </p:nvSpPr>
          <p:spPr>
            <a:xfrm>
              <a:off x="469733" y="5670115"/>
              <a:ext cx="331492" cy="185523"/>
            </a:xfrm>
            <a:custGeom>
              <a:avLst/>
              <a:gdLst/>
              <a:ahLst/>
              <a:cxnLst/>
              <a:rect l="l" t="t" r="r" b="b"/>
              <a:pathLst>
                <a:path w="4569" h="2557" fill="none" extrusionOk="0">
                  <a:moveTo>
                    <a:pt x="633" y="1"/>
                  </a:moveTo>
                  <a:lnTo>
                    <a:pt x="3936" y="1"/>
                  </a:lnTo>
                  <a:cubicBezTo>
                    <a:pt x="4290" y="1"/>
                    <a:pt x="4568" y="279"/>
                    <a:pt x="4568" y="621"/>
                  </a:cubicBezTo>
                  <a:lnTo>
                    <a:pt x="4568" y="1937"/>
                  </a:lnTo>
                  <a:cubicBezTo>
                    <a:pt x="4568" y="2278"/>
                    <a:pt x="4290" y="2557"/>
                    <a:pt x="3936" y="2557"/>
                  </a:cubicBezTo>
                  <a:lnTo>
                    <a:pt x="633" y="2557"/>
                  </a:lnTo>
                  <a:cubicBezTo>
                    <a:pt x="291" y="2557"/>
                    <a:pt x="0" y="2278"/>
                    <a:pt x="0" y="1937"/>
                  </a:cubicBezTo>
                  <a:lnTo>
                    <a:pt x="0" y="621"/>
                  </a:lnTo>
                  <a:cubicBezTo>
                    <a:pt x="0" y="279"/>
                    <a:pt x="291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4"/>
            <p:cNvSpPr/>
            <p:nvPr/>
          </p:nvSpPr>
          <p:spPr>
            <a:xfrm>
              <a:off x="749580" y="6066616"/>
              <a:ext cx="227742" cy="123996"/>
            </a:xfrm>
            <a:custGeom>
              <a:avLst/>
              <a:gdLst/>
              <a:ahLst/>
              <a:cxnLst/>
              <a:rect l="l" t="t" r="r" b="b"/>
              <a:pathLst>
                <a:path w="3139" h="1709" fill="none" extrusionOk="0">
                  <a:moveTo>
                    <a:pt x="633" y="1"/>
                  </a:moveTo>
                  <a:lnTo>
                    <a:pt x="2518" y="1"/>
                  </a:lnTo>
                  <a:cubicBezTo>
                    <a:pt x="2860" y="1"/>
                    <a:pt x="3138" y="279"/>
                    <a:pt x="3138" y="621"/>
                  </a:cubicBezTo>
                  <a:lnTo>
                    <a:pt x="3138" y="1076"/>
                  </a:lnTo>
                  <a:cubicBezTo>
                    <a:pt x="3138" y="1430"/>
                    <a:pt x="2860" y="1709"/>
                    <a:pt x="2518" y="1709"/>
                  </a:cubicBezTo>
                  <a:lnTo>
                    <a:pt x="633" y="1709"/>
                  </a:lnTo>
                  <a:cubicBezTo>
                    <a:pt x="279" y="1709"/>
                    <a:pt x="0" y="1430"/>
                    <a:pt x="0" y="1076"/>
                  </a:cubicBezTo>
                  <a:lnTo>
                    <a:pt x="0" y="621"/>
                  </a:lnTo>
                  <a:cubicBezTo>
                    <a:pt x="0" y="279"/>
                    <a:pt x="279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45"/>
          <p:cNvSpPr/>
          <p:nvPr/>
        </p:nvSpPr>
        <p:spPr>
          <a:xfrm>
            <a:off x="5171563" y="378016"/>
            <a:ext cx="3322701" cy="4346532"/>
          </a:xfrm>
          <a:custGeom>
            <a:avLst/>
            <a:gdLst/>
            <a:ahLst/>
            <a:cxnLst/>
            <a:rect l="l" t="t" r="r" b="b"/>
            <a:pathLst>
              <a:path w="76861" h="75307" extrusionOk="0">
                <a:moveTo>
                  <a:pt x="37803" y="0"/>
                </a:moveTo>
                <a:cubicBezTo>
                  <a:pt x="31391" y="0"/>
                  <a:pt x="24993" y="1495"/>
                  <a:pt x="19546" y="5059"/>
                </a:cubicBezTo>
                <a:cubicBezTo>
                  <a:pt x="18733" y="5592"/>
                  <a:pt x="17960" y="6165"/>
                  <a:pt x="17214" y="6764"/>
                </a:cubicBezTo>
                <a:cubicBezTo>
                  <a:pt x="11205" y="11614"/>
                  <a:pt x="8341" y="18422"/>
                  <a:pt x="7555" y="26056"/>
                </a:cubicBezTo>
                <a:cubicBezTo>
                  <a:pt x="6955" y="31891"/>
                  <a:pt x="4104" y="36461"/>
                  <a:pt x="2132" y="41857"/>
                </a:cubicBezTo>
                <a:cubicBezTo>
                  <a:pt x="1" y="47719"/>
                  <a:pt x="27" y="54940"/>
                  <a:pt x="2839" y="60589"/>
                </a:cubicBezTo>
                <a:cubicBezTo>
                  <a:pt x="6183" y="67290"/>
                  <a:pt x="12844" y="70714"/>
                  <a:pt x="19625" y="72793"/>
                </a:cubicBezTo>
                <a:cubicBezTo>
                  <a:pt x="24970" y="74431"/>
                  <a:pt x="30609" y="75306"/>
                  <a:pt x="36238" y="75306"/>
                </a:cubicBezTo>
                <a:cubicBezTo>
                  <a:pt x="42692" y="75306"/>
                  <a:pt x="49134" y="74156"/>
                  <a:pt x="55104" y="71687"/>
                </a:cubicBezTo>
                <a:cubicBezTo>
                  <a:pt x="62832" y="68489"/>
                  <a:pt x="70706" y="63000"/>
                  <a:pt x="73890" y="54860"/>
                </a:cubicBezTo>
                <a:cubicBezTo>
                  <a:pt x="76728" y="47599"/>
                  <a:pt x="76861" y="39432"/>
                  <a:pt x="75928" y="31758"/>
                </a:cubicBezTo>
                <a:cubicBezTo>
                  <a:pt x="75022" y="24310"/>
                  <a:pt x="73477" y="16490"/>
                  <a:pt x="67988" y="11027"/>
                </a:cubicBezTo>
                <a:cubicBezTo>
                  <a:pt x="67695" y="10748"/>
                  <a:pt x="67401" y="10468"/>
                  <a:pt x="67095" y="10188"/>
                </a:cubicBezTo>
                <a:cubicBezTo>
                  <a:pt x="60713" y="4579"/>
                  <a:pt x="52253" y="1635"/>
                  <a:pt x="43993" y="449"/>
                </a:cubicBezTo>
                <a:cubicBezTo>
                  <a:pt x="41949" y="156"/>
                  <a:pt x="39875" y="0"/>
                  <a:pt x="378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45"/>
          <p:cNvSpPr txBox="1">
            <a:spLocks noGrp="1"/>
          </p:cNvSpPr>
          <p:nvPr>
            <p:ph type="title"/>
          </p:nvPr>
        </p:nvSpPr>
        <p:spPr>
          <a:xfrm>
            <a:off x="369570" y="2064385"/>
            <a:ext cx="5085715" cy="16789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>
                <a:solidFill>
                  <a:schemeClr val="dk2"/>
                </a:solidFill>
              </a:rPr>
              <a:t>Диагностичекий блок</a:t>
            </a:r>
          </a:p>
        </p:txBody>
      </p:sp>
      <p:sp>
        <p:nvSpPr>
          <p:cNvPr id="712" name="Google Shape;712;p45"/>
          <p:cNvSpPr txBox="1">
            <a:spLocks noGrp="1"/>
          </p:cNvSpPr>
          <p:nvPr>
            <p:ph type="title" idx="2"/>
          </p:nvPr>
        </p:nvSpPr>
        <p:spPr>
          <a:xfrm>
            <a:off x="1654840" y="768100"/>
            <a:ext cx="2530200" cy="15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/>
              <a:t>Б-1</a:t>
            </a:r>
          </a:p>
        </p:txBody>
      </p:sp>
      <p:sp>
        <p:nvSpPr>
          <p:cNvPr id="713" name="Google Shape;713;p45"/>
          <p:cNvSpPr txBox="1">
            <a:spLocks noGrp="1"/>
          </p:cNvSpPr>
          <p:nvPr>
            <p:ph type="subTitle" idx="1"/>
          </p:nvPr>
        </p:nvSpPr>
        <p:spPr>
          <a:xfrm>
            <a:off x="736540" y="3741725"/>
            <a:ext cx="4366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/>
              <a:t>(социально активное поведение)</a:t>
            </a:r>
          </a:p>
        </p:txBody>
      </p:sp>
      <p:grpSp>
        <p:nvGrpSpPr>
          <p:cNvPr id="714" name="Google Shape;714;p45"/>
          <p:cNvGrpSpPr/>
          <p:nvPr/>
        </p:nvGrpSpPr>
        <p:grpSpPr>
          <a:xfrm>
            <a:off x="4700675" y="161150"/>
            <a:ext cx="4008578" cy="4161209"/>
            <a:chOff x="4700675" y="161150"/>
            <a:chExt cx="4008578" cy="4161209"/>
          </a:xfrm>
        </p:grpSpPr>
        <p:sp>
          <p:nvSpPr>
            <p:cNvPr id="715" name="Google Shape;715;p45"/>
            <p:cNvSpPr/>
            <p:nvPr/>
          </p:nvSpPr>
          <p:spPr>
            <a:xfrm>
              <a:off x="7775159" y="342563"/>
              <a:ext cx="147106" cy="131094"/>
            </a:xfrm>
            <a:custGeom>
              <a:avLst/>
              <a:gdLst/>
              <a:ahLst/>
              <a:cxnLst/>
              <a:rect l="l" t="t" r="r" b="b"/>
              <a:pathLst>
                <a:path w="2453" h="2186" fill="none" extrusionOk="0">
                  <a:moveTo>
                    <a:pt x="1" y="2185"/>
                  </a:moveTo>
                  <a:lnTo>
                    <a:pt x="2452" y="0"/>
                  </a:ln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5"/>
            <p:cNvSpPr/>
            <p:nvPr/>
          </p:nvSpPr>
          <p:spPr>
            <a:xfrm>
              <a:off x="7495513" y="521518"/>
              <a:ext cx="225367" cy="199820"/>
            </a:xfrm>
            <a:custGeom>
              <a:avLst/>
              <a:gdLst/>
              <a:ahLst/>
              <a:cxnLst/>
              <a:rect l="l" t="t" r="r" b="b"/>
              <a:pathLst>
                <a:path w="3758" h="3332" fill="none" extrusionOk="0">
                  <a:moveTo>
                    <a:pt x="1" y="3331"/>
                  </a:moveTo>
                  <a:lnTo>
                    <a:pt x="3758" y="1"/>
                  </a:ln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5"/>
            <p:cNvSpPr/>
            <p:nvPr/>
          </p:nvSpPr>
          <p:spPr>
            <a:xfrm>
              <a:off x="7216707" y="721282"/>
              <a:ext cx="278860" cy="275682"/>
            </a:xfrm>
            <a:custGeom>
              <a:avLst/>
              <a:gdLst/>
              <a:ahLst/>
              <a:cxnLst/>
              <a:rect l="l" t="t" r="r" b="b"/>
              <a:pathLst>
                <a:path w="4650" h="4597" fill="none" extrusionOk="0">
                  <a:moveTo>
                    <a:pt x="0" y="4597"/>
                  </a:moveTo>
                  <a:lnTo>
                    <a:pt x="4650" y="0"/>
                  </a:ln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5"/>
            <p:cNvSpPr/>
            <p:nvPr/>
          </p:nvSpPr>
          <p:spPr>
            <a:xfrm>
              <a:off x="7781576" y="724460"/>
              <a:ext cx="252534" cy="135112"/>
            </a:xfrm>
            <a:custGeom>
              <a:avLst/>
              <a:gdLst/>
              <a:ahLst/>
              <a:cxnLst/>
              <a:rect l="l" t="t" r="r" b="b"/>
              <a:pathLst>
                <a:path w="4211" h="2253" fill="none" extrusionOk="0">
                  <a:moveTo>
                    <a:pt x="0" y="2252"/>
                  </a:moveTo>
                  <a:lnTo>
                    <a:pt x="4210" y="1"/>
                  </a:ln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5"/>
            <p:cNvSpPr/>
            <p:nvPr/>
          </p:nvSpPr>
          <p:spPr>
            <a:xfrm>
              <a:off x="7127170" y="279413"/>
              <a:ext cx="194243" cy="393943"/>
            </a:xfrm>
            <a:custGeom>
              <a:avLst/>
              <a:gdLst/>
              <a:ahLst/>
              <a:cxnLst/>
              <a:rect l="l" t="t" r="r" b="b"/>
              <a:pathLst>
                <a:path w="3239" h="6569" fill="none" extrusionOk="0">
                  <a:moveTo>
                    <a:pt x="3238" y="1"/>
                  </a:moveTo>
                  <a:lnTo>
                    <a:pt x="1" y="6569"/>
                  </a:ln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5"/>
            <p:cNvSpPr/>
            <p:nvPr/>
          </p:nvSpPr>
          <p:spPr>
            <a:xfrm>
              <a:off x="6814001" y="161150"/>
              <a:ext cx="60" cy="424348"/>
            </a:xfrm>
            <a:custGeom>
              <a:avLst/>
              <a:gdLst/>
              <a:ahLst/>
              <a:cxnLst/>
              <a:rect l="l" t="t" r="r" b="b"/>
              <a:pathLst>
                <a:path w="1" h="7076" fill="none" extrusionOk="0">
                  <a:moveTo>
                    <a:pt x="0" y="1"/>
                  </a:moveTo>
                  <a:lnTo>
                    <a:pt x="0" y="7075"/>
                  </a:ln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5"/>
            <p:cNvSpPr/>
            <p:nvPr/>
          </p:nvSpPr>
          <p:spPr>
            <a:xfrm>
              <a:off x="6418490" y="188317"/>
              <a:ext cx="119100" cy="319700"/>
            </a:xfrm>
            <a:custGeom>
              <a:avLst/>
              <a:gdLst/>
              <a:ahLst/>
              <a:cxnLst/>
              <a:rect l="l" t="t" r="r" b="b"/>
              <a:pathLst>
                <a:path w="1986" h="5331" fill="none" extrusionOk="0">
                  <a:moveTo>
                    <a:pt x="1986" y="5330"/>
                  </a:moveTo>
                  <a:lnTo>
                    <a:pt x="0" y="1"/>
                  </a:ln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5"/>
            <p:cNvSpPr/>
            <p:nvPr/>
          </p:nvSpPr>
          <p:spPr>
            <a:xfrm>
              <a:off x="6138065" y="487994"/>
              <a:ext cx="310825" cy="382729"/>
            </a:xfrm>
            <a:custGeom>
              <a:avLst/>
              <a:gdLst/>
              <a:ahLst/>
              <a:cxnLst/>
              <a:rect l="l" t="t" r="r" b="b"/>
              <a:pathLst>
                <a:path w="5183" h="6382" fill="none" extrusionOk="0">
                  <a:moveTo>
                    <a:pt x="5183" y="6382"/>
                  </a:moveTo>
                  <a:lnTo>
                    <a:pt x="0" y="0"/>
                  </a:ln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5"/>
            <p:cNvSpPr/>
            <p:nvPr/>
          </p:nvSpPr>
          <p:spPr>
            <a:xfrm>
              <a:off x="5828014" y="703710"/>
              <a:ext cx="564138" cy="389925"/>
            </a:xfrm>
            <a:custGeom>
              <a:avLst/>
              <a:gdLst/>
              <a:ahLst/>
              <a:cxnLst/>
              <a:rect l="l" t="t" r="r" b="b"/>
              <a:pathLst>
                <a:path w="9407" h="6502" fill="none" extrusionOk="0">
                  <a:moveTo>
                    <a:pt x="1" y="0"/>
                  </a:moveTo>
                  <a:lnTo>
                    <a:pt x="9407" y="6502"/>
                  </a:ln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5"/>
            <p:cNvSpPr/>
            <p:nvPr/>
          </p:nvSpPr>
          <p:spPr>
            <a:xfrm>
              <a:off x="5556344" y="515940"/>
              <a:ext cx="211034" cy="145487"/>
            </a:xfrm>
            <a:custGeom>
              <a:avLst/>
              <a:gdLst/>
              <a:ahLst/>
              <a:cxnLst/>
              <a:rect l="l" t="t" r="r" b="b"/>
              <a:pathLst>
                <a:path w="3519" h="2426" fill="none" extrusionOk="0">
                  <a:moveTo>
                    <a:pt x="1" y="0"/>
                  </a:moveTo>
                  <a:lnTo>
                    <a:pt x="3518" y="2425"/>
                  </a:ln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5"/>
            <p:cNvSpPr/>
            <p:nvPr/>
          </p:nvSpPr>
          <p:spPr>
            <a:xfrm>
              <a:off x="4700675" y="947374"/>
              <a:ext cx="377151" cy="68006"/>
            </a:xfrm>
            <a:custGeom>
              <a:avLst/>
              <a:gdLst/>
              <a:ahLst/>
              <a:cxnLst/>
              <a:rect l="l" t="t" r="r" b="b"/>
              <a:pathLst>
                <a:path w="6289" h="1134" fill="none" extrusionOk="0">
                  <a:moveTo>
                    <a:pt x="6289" y="1133"/>
                  </a:moveTo>
                  <a:lnTo>
                    <a:pt x="0" y="1"/>
                  </a:ln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5"/>
            <p:cNvSpPr/>
            <p:nvPr/>
          </p:nvSpPr>
          <p:spPr>
            <a:xfrm>
              <a:off x="5151299" y="1028095"/>
              <a:ext cx="712743" cy="128696"/>
            </a:xfrm>
            <a:custGeom>
              <a:avLst/>
              <a:gdLst/>
              <a:ahLst/>
              <a:cxnLst/>
              <a:rect l="l" t="t" r="r" b="b"/>
              <a:pathLst>
                <a:path w="11885" h="2146" fill="none" extrusionOk="0">
                  <a:moveTo>
                    <a:pt x="11884" y="2145"/>
                  </a:moveTo>
                  <a:lnTo>
                    <a:pt x="0" y="0"/>
                  </a:ln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5"/>
            <p:cNvSpPr/>
            <p:nvPr/>
          </p:nvSpPr>
          <p:spPr>
            <a:xfrm>
              <a:off x="7834291" y="1037691"/>
              <a:ext cx="874962" cy="121499"/>
            </a:xfrm>
            <a:custGeom>
              <a:avLst/>
              <a:gdLst/>
              <a:ahLst/>
              <a:cxnLst/>
              <a:rect l="l" t="t" r="r" b="b"/>
              <a:pathLst>
                <a:path w="14590" h="2026" fill="none" extrusionOk="0">
                  <a:moveTo>
                    <a:pt x="1" y="2025"/>
                  </a:moveTo>
                  <a:lnTo>
                    <a:pt x="14589" y="0"/>
                  </a:ln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5"/>
            <p:cNvSpPr/>
            <p:nvPr/>
          </p:nvSpPr>
          <p:spPr>
            <a:xfrm>
              <a:off x="7620194" y="1172686"/>
              <a:ext cx="113463" cy="20030"/>
            </a:xfrm>
            <a:custGeom>
              <a:avLst/>
              <a:gdLst/>
              <a:ahLst/>
              <a:cxnLst/>
              <a:rect l="l" t="t" r="r" b="b"/>
              <a:pathLst>
                <a:path w="1892" h="334" fill="none" extrusionOk="0">
                  <a:moveTo>
                    <a:pt x="0" y="334"/>
                  </a:moveTo>
                  <a:lnTo>
                    <a:pt x="1892" y="1"/>
                  </a:ln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5"/>
            <p:cNvSpPr/>
            <p:nvPr/>
          </p:nvSpPr>
          <p:spPr>
            <a:xfrm>
              <a:off x="5341467" y="3386706"/>
              <a:ext cx="427466" cy="929295"/>
            </a:xfrm>
            <a:custGeom>
              <a:avLst/>
              <a:gdLst/>
              <a:ahLst/>
              <a:cxnLst/>
              <a:rect l="l" t="t" r="r" b="b"/>
              <a:pathLst>
                <a:path w="7128" h="15496" fill="none" extrusionOk="0">
                  <a:moveTo>
                    <a:pt x="7128" y="1"/>
                  </a:moveTo>
                  <a:lnTo>
                    <a:pt x="0" y="15495"/>
                  </a:ln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5"/>
            <p:cNvSpPr/>
            <p:nvPr/>
          </p:nvSpPr>
          <p:spPr>
            <a:xfrm>
              <a:off x="7896601" y="3437022"/>
              <a:ext cx="696791" cy="885337"/>
            </a:xfrm>
            <a:custGeom>
              <a:avLst/>
              <a:gdLst/>
              <a:ahLst/>
              <a:cxnLst/>
              <a:rect l="l" t="t" r="r" b="b"/>
              <a:pathLst>
                <a:path w="11619" h="14763" fill="none" extrusionOk="0">
                  <a:moveTo>
                    <a:pt x="1" y="1"/>
                  </a:moveTo>
                  <a:lnTo>
                    <a:pt x="11618" y="14763"/>
                  </a:ln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5"/>
            <p:cNvSpPr/>
            <p:nvPr/>
          </p:nvSpPr>
          <p:spPr>
            <a:xfrm>
              <a:off x="7197782" y="3001896"/>
              <a:ext cx="426747" cy="1293613"/>
            </a:xfrm>
            <a:custGeom>
              <a:avLst/>
              <a:gdLst/>
              <a:ahLst/>
              <a:cxnLst/>
              <a:rect l="l" t="t" r="r" b="b"/>
              <a:pathLst>
                <a:path w="7116" h="21571" fill="none" extrusionOk="0">
                  <a:moveTo>
                    <a:pt x="1" y="0"/>
                  </a:moveTo>
                  <a:lnTo>
                    <a:pt x="7115" y="21570"/>
                  </a:ln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5"/>
            <p:cNvSpPr/>
            <p:nvPr/>
          </p:nvSpPr>
          <p:spPr>
            <a:xfrm>
              <a:off x="7149539" y="3794991"/>
              <a:ext cx="107166" cy="464288"/>
            </a:xfrm>
            <a:custGeom>
              <a:avLst/>
              <a:gdLst/>
              <a:ahLst/>
              <a:cxnLst/>
              <a:rect l="l" t="t" r="r" b="b"/>
              <a:pathLst>
                <a:path w="1787" h="7742" fill="none" extrusionOk="0">
                  <a:moveTo>
                    <a:pt x="1" y="1"/>
                  </a:moveTo>
                  <a:lnTo>
                    <a:pt x="1786" y="7741"/>
                  </a:ln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5"/>
            <p:cNvSpPr/>
            <p:nvPr/>
          </p:nvSpPr>
          <p:spPr>
            <a:xfrm>
              <a:off x="6239536" y="3381129"/>
              <a:ext cx="100690" cy="526597"/>
            </a:xfrm>
            <a:custGeom>
              <a:avLst/>
              <a:gdLst/>
              <a:ahLst/>
              <a:cxnLst/>
              <a:rect l="l" t="t" r="r" b="b"/>
              <a:pathLst>
                <a:path w="1679" h="8781" fill="none" extrusionOk="0">
                  <a:moveTo>
                    <a:pt x="1679" y="0"/>
                  </a:moveTo>
                  <a:lnTo>
                    <a:pt x="0" y="8780"/>
                  </a:ln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45"/>
          <p:cNvGrpSpPr/>
          <p:nvPr/>
        </p:nvGrpSpPr>
        <p:grpSpPr>
          <a:xfrm>
            <a:off x="6246256" y="677065"/>
            <a:ext cx="1070405" cy="3990442"/>
            <a:chOff x="6308733" y="857054"/>
            <a:chExt cx="967117" cy="3605386"/>
          </a:xfrm>
        </p:grpSpPr>
        <p:sp>
          <p:nvSpPr>
            <p:cNvPr id="735" name="Google Shape;735;p45"/>
            <p:cNvSpPr/>
            <p:nvPr/>
          </p:nvSpPr>
          <p:spPr>
            <a:xfrm>
              <a:off x="6332867" y="2476963"/>
              <a:ext cx="778985" cy="1719427"/>
            </a:xfrm>
            <a:custGeom>
              <a:avLst/>
              <a:gdLst/>
              <a:ahLst/>
              <a:cxnLst/>
              <a:rect l="l" t="t" r="r" b="b"/>
              <a:pathLst>
                <a:path w="12911" h="28498" extrusionOk="0">
                  <a:moveTo>
                    <a:pt x="267" y="0"/>
                  </a:moveTo>
                  <a:lnTo>
                    <a:pt x="307" y="880"/>
                  </a:lnTo>
                  <a:lnTo>
                    <a:pt x="320" y="880"/>
                  </a:lnTo>
                  <a:cubicBezTo>
                    <a:pt x="320" y="880"/>
                    <a:pt x="0" y="2798"/>
                    <a:pt x="467" y="4943"/>
                  </a:cubicBezTo>
                  <a:cubicBezTo>
                    <a:pt x="933" y="7075"/>
                    <a:pt x="2612" y="12577"/>
                    <a:pt x="2771" y="13496"/>
                  </a:cubicBezTo>
                  <a:cubicBezTo>
                    <a:pt x="2945" y="14416"/>
                    <a:pt x="2265" y="17400"/>
                    <a:pt x="2265" y="17400"/>
                  </a:cubicBezTo>
                  <a:cubicBezTo>
                    <a:pt x="2265" y="17400"/>
                    <a:pt x="2025" y="20677"/>
                    <a:pt x="2612" y="21890"/>
                  </a:cubicBezTo>
                  <a:cubicBezTo>
                    <a:pt x="3198" y="23102"/>
                    <a:pt x="3997" y="26713"/>
                    <a:pt x="3997" y="26713"/>
                  </a:cubicBezTo>
                  <a:cubicBezTo>
                    <a:pt x="3997" y="26713"/>
                    <a:pt x="4290" y="28138"/>
                    <a:pt x="4330" y="28271"/>
                  </a:cubicBezTo>
                  <a:cubicBezTo>
                    <a:pt x="4362" y="28368"/>
                    <a:pt x="4557" y="28498"/>
                    <a:pt x="4845" y="28498"/>
                  </a:cubicBezTo>
                  <a:cubicBezTo>
                    <a:pt x="4917" y="28498"/>
                    <a:pt x="4994" y="28490"/>
                    <a:pt x="5076" y="28471"/>
                  </a:cubicBezTo>
                  <a:cubicBezTo>
                    <a:pt x="5503" y="28391"/>
                    <a:pt x="5996" y="28125"/>
                    <a:pt x="6076" y="28005"/>
                  </a:cubicBezTo>
                  <a:cubicBezTo>
                    <a:pt x="6169" y="27885"/>
                    <a:pt x="6249" y="26819"/>
                    <a:pt x="6249" y="26819"/>
                  </a:cubicBezTo>
                  <a:lnTo>
                    <a:pt x="6076" y="20158"/>
                  </a:lnTo>
                  <a:lnTo>
                    <a:pt x="6342" y="15255"/>
                  </a:lnTo>
                  <a:lnTo>
                    <a:pt x="6635" y="13376"/>
                  </a:lnTo>
                  <a:lnTo>
                    <a:pt x="6635" y="13376"/>
                  </a:lnTo>
                  <a:cubicBezTo>
                    <a:pt x="6635" y="13377"/>
                    <a:pt x="6422" y="16268"/>
                    <a:pt x="6382" y="18159"/>
                  </a:cubicBezTo>
                  <a:cubicBezTo>
                    <a:pt x="6342" y="20038"/>
                    <a:pt x="6209" y="21890"/>
                    <a:pt x="6382" y="22649"/>
                  </a:cubicBezTo>
                  <a:cubicBezTo>
                    <a:pt x="6555" y="23395"/>
                    <a:pt x="6422" y="26007"/>
                    <a:pt x="6422" y="26553"/>
                  </a:cubicBezTo>
                  <a:cubicBezTo>
                    <a:pt x="6422" y="27099"/>
                    <a:pt x="6502" y="27552"/>
                    <a:pt x="6502" y="27552"/>
                  </a:cubicBezTo>
                  <a:cubicBezTo>
                    <a:pt x="6502" y="27552"/>
                    <a:pt x="7250" y="28120"/>
                    <a:pt x="7763" y="28120"/>
                  </a:cubicBezTo>
                  <a:cubicBezTo>
                    <a:pt x="7948" y="28120"/>
                    <a:pt x="8103" y="28046"/>
                    <a:pt x="8181" y="27845"/>
                  </a:cubicBezTo>
                  <a:cubicBezTo>
                    <a:pt x="8474" y="27099"/>
                    <a:pt x="9113" y="25327"/>
                    <a:pt x="9113" y="25327"/>
                  </a:cubicBezTo>
                  <a:lnTo>
                    <a:pt x="10286" y="18492"/>
                  </a:lnTo>
                  <a:cubicBezTo>
                    <a:pt x="10286" y="18492"/>
                    <a:pt x="10326" y="15015"/>
                    <a:pt x="10366" y="14842"/>
                  </a:cubicBezTo>
                  <a:cubicBezTo>
                    <a:pt x="10406" y="14669"/>
                    <a:pt x="10912" y="12444"/>
                    <a:pt x="11325" y="10858"/>
                  </a:cubicBezTo>
                  <a:cubicBezTo>
                    <a:pt x="11751" y="9260"/>
                    <a:pt x="12284" y="8687"/>
                    <a:pt x="12537" y="6488"/>
                  </a:cubicBezTo>
                  <a:cubicBezTo>
                    <a:pt x="12817" y="4104"/>
                    <a:pt x="12910" y="506"/>
                    <a:pt x="12910" y="506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chemeClr val="dk1"/>
            </a:solidFill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5"/>
            <p:cNvSpPr/>
            <p:nvPr/>
          </p:nvSpPr>
          <p:spPr>
            <a:xfrm>
              <a:off x="6325627" y="1313679"/>
              <a:ext cx="933322" cy="1260157"/>
            </a:xfrm>
            <a:custGeom>
              <a:avLst/>
              <a:gdLst/>
              <a:ahLst/>
              <a:cxnLst/>
              <a:rect l="l" t="t" r="r" b="b"/>
              <a:pathLst>
                <a:path w="15469" h="20886" extrusionOk="0">
                  <a:moveTo>
                    <a:pt x="6251" y="1"/>
                  </a:moveTo>
                  <a:cubicBezTo>
                    <a:pt x="6152" y="1"/>
                    <a:pt x="6053" y="21"/>
                    <a:pt x="5956" y="69"/>
                  </a:cubicBezTo>
                  <a:cubicBezTo>
                    <a:pt x="5196" y="442"/>
                    <a:pt x="4890" y="988"/>
                    <a:pt x="3784" y="1241"/>
                  </a:cubicBezTo>
                  <a:cubicBezTo>
                    <a:pt x="3397" y="1324"/>
                    <a:pt x="3097" y="1351"/>
                    <a:pt x="2871" y="1351"/>
                  </a:cubicBezTo>
                  <a:cubicBezTo>
                    <a:pt x="2444" y="1351"/>
                    <a:pt x="2279" y="1254"/>
                    <a:pt x="2279" y="1254"/>
                  </a:cubicBezTo>
                  <a:cubicBezTo>
                    <a:pt x="2279" y="1254"/>
                    <a:pt x="2277" y="1254"/>
                    <a:pt x="2273" y="1254"/>
                  </a:cubicBezTo>
                  <a:cubicBezTo>
                    <a:pt x="2179" y="1254"/>
                    <a:pt x="877" y="1267"/>
                    <a:pt x="440" y="1947"/>
                  </a:cubicBezTo>
                  <a:cubicBezTo>
                    <a:pt x="0" y="2667"/>
                    <a:pt x="1786" y="8209"/>
                    <a:pt x="1786" y="8209"/>
                  </a:cubicBezTo>
                  <a:lnTo>
                    <a:pt x="2425" y="10913"/>
                  </a:lnTo>
                  <a:cubicBezTo>
                    <a:pt x="2425" y="10913"/>
                    <a:pt x="1013" y="15337"/>
                    <a:pt x="667" y="16522"/>
                  </a:cubicBezTo>
                  <a:cubicBezTo>
                    <a:pt x="307" y="17748"/>
                    <a:pt x="174" y="19094"/>
                    <a:pt x="360" y="20359"/>
                  </a:cubicBezTo>
                  <a:cubicBezTo>
                    <a:pt x="360" y="20359"/>
                    <a:pt x="3011" y="20786"/>
                    <a:pt x="6649" y="20879"/>
                  </a:cubicBezTo>
                  <a:cubicBezTo>
                    <a:pt x="6803" y="20883"/>
                    <a:pt x="6956" y="20886"/>
                    <a:pt x="7108" y="20886"/>
                  </a:cubicBezTo>
                  <a:cubicBezTo>
                    <a:pt x="10514" y="20886"/>
                    <a:pt x="13030" y="19786"/>
                    <a:pt x="13030" y="19786"/>
                  </a:cubicBezTo>
                  <a:cubicBezTo>
                    <a:pt x="13030" y="19786"/>
                    <a:pt x="13217" y="17681"/>
                    <a:pt x="12897" y="16056"/>
                  </a:cubicBezTo>
                  <a:cubicBezTo>
                    <a:pt x="12577" y="14417"/>
                    <a:pt x="11951" y="11140"/>
                    <a:pt x="11951" y="11140"/>
                  </a:cubicBezTo>
                  <a:lnTo>
                    <a:pt x="12271" y="7836"/>
                  </a:lnTo>
                  <a:lnTo>
                    <a:pt x="15295" y="8182"/>
                  </a:lnTo>
                  <a:cubicBezTo>
                    <a:pt x="15295" y="8182"/>
                    <a:pt x="15468" y="6410"/>
                    <a:pt x="15135" y="5118"/>
                  </a:cubicBezTo>
                  <a:cubicBezTo>
                    <a:pt x="14815" y="3839"/>
                    <a:pt x="14349" y="2667"/>
                    <a:pt x="14349" y="2667"/>
                  </a:cubicBezTo>
                  <a:cubicBezTo>
                    <a:pt x="14349" y="2667"/>
                    <a:pt x="14229" y="1854"/>
                    <a:pt x="13723" y="1374"/>
                  </a:cubicBezTo>
                  <a:cubicBezTo>
                    <a:pt x="13217" y="895"/>
                    <a:pt x="12297" y="841"/>
                    <a:pt x="11725" y="815"/>
                  </a:cubicBezTo>
                  <a:cubicBezTo>
                    <a:pt x="11677" y="812"/>
                    <a:pt x="11619" y="811"/>
                    <a:pt x="11553" y="811"/>
                  </a:cubicBezTo>
                  <a:cubicBezTo>
                    <a:pt x="10815" y="811"/>
                    <a:pt x="8998" y="937"/>
                    <a:pt x="8314" y="961"/>
                  </a:cubicBezTo>
                  <a:cubicBezTo>
                    <a:pt x="8306" y="961"/>
                    <a:pt x="8299" y="962"/>
                    <a:pt x="8291" y="962"/>
                  </a:cubicBezTo>
                  <a:cubicBezTo>
                    <a:pt x="7645" y="962"/>
                    <a:pt x="6931" y="1"/>
                    <a:pt x="6251" y="1"/>
                  </a:cubicBezTo>
                  <a:close/>
                </a:path>
              </a:pathLst>
            </a:custGeom>
            <a:solidFill>
              <a:schemeClr val="lt1"/>
            </a:solidFill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5"/>
            <p:cNvSpPr/>
            <p:nvPr/>
          </p:nvSpPr>
          <p:spPr>
            <a:xfrm>
              <a:off x="6360199" y="2300118"/>
              <a:ext cx="750809" cy="33003"/>
            </a:xfrm>
            <a:custGeom>
              <a:avLst/>
              <a:gdLst/>
              <a:ahLst/>
              <a:cxnLst/>
              <a:rect l="l" t="t" r="r" b="b"/>
              <a:pathLst>
                <a:path w="12444" h="547" extrusionOk="0">
                  <a:moveTo>
                    <a:pt x="147" y="0"/>
                  </a:moveTo>
                  <a:cubicBezTo>
                    <a:pt x="134" y="53"/>
                    <a:pt x="107" y="120"/>
                    <a:pt x="94" y="173"/>
                  </a:cubicBezTo>
                  <a:cubicBezTo>
                    <a:pt x="54" y="293"/>
                    <a:pt x="27" y="413"/>
                    <a:pt x="0" y="546"/>
                  </a:cubicBezTo>
                  <a:lnTo>
                    <a:pt x="12444" y="546"/>
                  </a:lnTo>
                  <a:cubicBezTo>
                    <a:pt x="12431" y="360"/>
                    <a:pt x="12404" y="173"/>
                    <a:pt x="12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5"/>
            <p:cNvSpPr/>
            <p:nvPr/>
          </p:nvSpPr>
          <p:spPr>
            <a:xfrm>
              <a:off x="6382705" y="2221318"/>
              <a:ext cx="715452" cy="33003"/>
            </a:xfrm>
            <a:custGeom>
              <a:avLst/>
              <a:gdLst/>
              <a:ahLst/>
              <a:cxnLst/>
              <a:rect l="l" t="t" r="r" b="b"/>
              <a:pathLst>
                <a:path w="11858" h="547" extrusionOk="0">
                  <a:moveTo>
                    <a:pt x="174" y="1"/>
                  </a:moveTo>
                  <a:cubicBezTo>
                    <a:pt x="107" y="200"/>
                    <a:pt x="54" y="374"/>
                    <a:pt x="0" y="547"/>
                  </a:cubicBezTo>
                  <a:lnTo>
                    <a:pt x="11858" y="547"/>
                  </a:lnTo>
                  <a:cubicBezTo>
                    <a:pt x="11831" y="374"/>
                    <a:pt x="11791" y="187"/>
                    <a:pt x="11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5"/>
            <p:cNvSpPr/>
            <p:nvPr/>
          </p:nvSpPr>
          <p:spPr>
            <a:xfrm>
              <a:off x="6407623" y="2143364"/>
              <a:ext cx="675269" cy="33003"/>
            </a:xfrm>
            <a:custGeom>
              <a:avLst/>
              <a:gdLst/>
              <a:ahLst/>
              <a:cxnLst/>
              <a:rect l="l" t="t" r="r" b="b"/>
              <a:pathLst>
                <a:path w="11192" h="547" extrusionOk="0">
                  <a:moveTo>
                    <a:pt x="174" y="0"/>
                  </a:moveTo>
                  <a:cubicBezTo>
                    <a:pt x="107" y="173"/>
                    <a:pt x="54" y="360"/>
                    <a:pt x="0" y="546"/>
                  </a:cubicBezTo>
                  <a:lnTo>
                    <a:pt x="11192" y="546"/>
                  </a:lnTo>
                  <a:lnTo>
                    <a:pt x="110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5"/>
            <p:cNvSpPr/>
            <p:nvPr/>
          </p:nvSpPr>
          <p:spPr>
            <a:xfrm>
              <a:off x="6342521" y="2456871"/>
              <a:ext cx="772529" cy="33003"/>
            </a:xfrm>
            <a:custGeom>
              <a:avLst/>
              <a:gdLst/>
              <a:ahLst/>
              <a:cxnLst/>
              <a:rect l="l" t="t" r="r" b="b"/>
              <a:pathLst>
                <a:path w="12804" h="547" extrusionOk="0">
                  <a:moveTo>
                    <a:pt x="0" y="0"/>
                  </a:moveTo>
                  <a:cubicBezTo>
                    <a:pt x="0" y="173"/>
                    <a:pt x="0" y="360"/>
                    <a:pt x="0" y="546"/>
                  </a:cubicBezTo>
                  <a:lnTo>
                    <a:pt x="12777" y="546"/>
                  </a:lnTo>
                  <a:cubicBezTo>
                    <a:pt x="12790" y="400"/>
                    <a:pt x="12790" y="213"/>
                    <a:pt x="12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5"/>
            <p:cNvSpPr/>
            <p:nvPr/>
          </p:nvSpPr>
          <p:spPr>
            <a:xfrm>
              <a:off x="6345719" y="2378072"/>
              <a:ext cx="769332" cy="33003"/>
            </a:xfrm>
            <a:custGeom>
              <a:avLst/>
              <a:gdLst/>
              <a:ahLst/>
              <a:cxnLst/>
              <a:rect l="l" t="t" r="r" b="b"/>
              <a:pathLst>
                <a:path w="12751" h="547" extrusionOk="0">
                  <a:moveTo>
                    <a:pt x="80" y="0"/>
                  </a:moveTo>
                  <a:cubicBezTo>
                    <a:pt x="40" y="187"/>
                    <a:pt x="27" y="374"/>
                    <a:pt x="0" y="547"/>
                  </a:cubicBezTo>
                  <a:lnTo>
                    <a:pt x="12751" y="547"/>
                  </a:lnTo>
                  <a:cubicBezTo>
                    <a:pt x="12751" y="374"/>
                    <a:pt x="12751" y="187"/>
                    <a:pt x="12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5"/>
            <p:cNvSpPr/>
            <p:nvPr/>
          </p:nvSpPr>
          <p:spPr>
            <a:xfrm>
              <a:off x="6372266" y="1594304"/>
              <a:ext cx="868160" cy="33003"/>
            </a:xfrm>
            <a:custGeom>
              <a:avLst/>
              <a:gdLst/>
              <a:ahLst/>
              <a:cxnLst/>
              <a:rect l="l" t="t" r="r" b="b"/>
              <a:pathLst>
                <a:path w="14389" h="547" extrusionOk="0">
                  <a:moveTo>
                    <a:pt x="0" y="1"/>
                  </a:moveTo>
                  <a:cubicBezTo>
                    <a:pt x="40" y="187"/>
                    <a:pt x="93" y="360"/>
                    <a:pt x="133" y="547"/>
                  </a:cubicBezTo>
                  <a:lnTo>
                    <a:pt x="14389" y="547"/>
                  </a:lnTo>
                  <a:cubicBezTo>
                    <a:pt x="14376" y="520"/>
                    <a:pt x="14376" y="494"/>
                    <a:pt x="14376" y="467"/>
                  </a:cubicBezTo>
                  <a:cubicBezTo>
                    <a:pt x="14336" y="307"/>
                    <a:pt x="14296" y="147"/>
                    <a:pt x="14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5"/>
            <p:cNvSpPr/>
            <p:nvPr/>
          </p:nvSpPr>
          <p:spPr>
            <a:xfrm>
              <a:off x="6346503" y="2534826"/>
              <a:ext cx="684923" cy="33003"/>
            </a:xfrm>
            <a:custGeom>
              <a:avLst/>
              <a:gdLst/>
              <a:ahLst/>
              <a:cxnLst/>
              <a:rect l="l" t="t" r="r" b="b"/>
              <a:pathLst>
                <a:path w="11352" h="547" extrusionOk="0">
                  <a:moveTo>
                    <a:pt x="1" y="0"/>
                  </a:moveTo>
                  <a:cubicBezTo>
                    <a:pt x="1" y="40"/>
                    <a:pt x="1" y="80"/>
                    <a:pt x="14" y="120"/>
                  </a:cubicBezTo>
                  <a:cubicBezTo>
                    <a:pt x="14" y="120"/>
                    <a:pt x="1719" y="400"/>
                    <a:pt x="4264" y="547"/>
                  </a:cubicBezTo>
                  <a:lnTo>
                    <a:pt x="8514" y="547"/>
                  </a:lnTo>
                  <a:cubicBezTo>
                    <a:pt x="9660" y="427"/>
                    <a:pt x="10632" y="200"/>
                    <a:pt x="11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5"/>
            <p:cNvSpPr/>
            <p:nvPr/>
          </p:nvSpPr>
          <p:spPr>
            <a:xfrm>
              <a:off x="6438153" y="1829856"/>
              <a:ext cx="623864" cy="33003"/>
            </a:xfrm>
            <a:custGeom>
              <a:avLst/>
              <a:gdLst/>
              <a:ahLst/>
              <a:cxnLst/>
              <a:rect l="l" t="t" r="r" b="b"/>
              <a:pathLst>
                <a:path w="10340" h="547" extrusionOk="0">
                  <a:moveTo>
                    <a:pt x="1" y="0"/>
                  </a:moveTo>
                  <a:lnTo>
                    <a:pt x="134" y="546"/>
                  </a:lnTo>
                  <a:lnTo>
                    <a:pt x="10286" y="546"/>
                  </a:lnTo>
                  <a:lnTo>
                    <a:pt x="103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5"/>
            <p:cNvSpPr/>
            <p:nvPr/>
          </p:nvSpPr>
          <p:spPr>
            <a:xfrm>
              <a:off x="6355372" y="1515504"/>
              <a:ext cx="862549" cy="33848"/>
            </a:xfrm>
            <a:custGeom>
              <a:avLst/>
              <a:gdLst/>
              <a:ahLst/>
              <a:cxnLst/>
              <a:rect l="l" t="t" r="r" b="b"/>
              <a:pathLst>
                <a:path w="14296" h="561" extrusionOk="0">
                  <a:moveTo>
                    <a:pt x="0" y="1"/>
                  </a:moveTo>
                  <a:cubicBezTo>
                    <a:pt x="27" y="174"/>
                    <a:pt x="67" y="361"/>
                    <a:pt x="107" y="561"/>
                  </a:cubicBezTo>
                  <a:lnTo>
                    <a:pt x="14296" y="561"/>
                  </a:lnTo>
                  <a:cubicBezTo>
                    <a:pt x="14229" y="347"/>
                    <a:pt x="14176" y="161"/>
                    <a:pt x="14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5"/>
            <p:cNvSpPr/>
            <p:nvPr/>
          </p:nvSpPr>
          <p:spPr>
            <a:xfrm>
              <a:off x="6347348" y="1437550"/>
              <a:ext cx="843242" cy="33003"/>
            </a:xfrm>
            <a:custGeom>
              <a:avLst/>
              <a:gdLst/>
              <a:ahLst/>
              <a:cxnLst/>
              <a:rect l="l" t="t" r="r" b="b"/>
              <a:pathLst>
                <a:path w="13976" h="547" extrusionOk="0">
                  <a:moveTo>
                    <a:pt x="40" y="1"/>
                  </a:moveTo>
                  <a:cubicBezTo>
                    <a:pt x="13" y="121"/>
                    <a:pt x="0" y="320"/>
                    <a:pt x="27" y="547"/>
                  </a:cubicBezTo>
                  <a:lnTo>
                    <a:pt x="13976" y="547"/>
                  </a:lnTo>
                  <a:cubicBezTo>
                    <a:pt x="13963" y="440"/>
                    <a:pt x="13909" y="240"/>
                    <a:pt x="138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5"/>
            <p:cNvSpPr/>
            <p:nvPr/>
          </p:nvSpPr>
          <p:spPr>
            <a:xfrm>
              <a:off x="6392358" y="1672258"/>
              <a:ext cx="857722" cy="33848"/>
            </a:xfrm>
            <a:custGeom>
              <a:avLst/>
              <a:gdLst/>
              <a:ahLst/>
              <a:cxnLst/>
              <a:rect l="l" t="t" r="r" b="b"/>
              <a:pathLst>
                <a:path w="14216" h="561" extrusionOk="0">
                  <a:moveTo>
                    <a:pt x="0" y="1"/>
                  </a:moveTo>
                  <a:cubicBezTo>
                    <a:pt x="54" y="201"/>
                    <a:pt x="107" y="374"/>
                    <a:pt x="160" y="561"/>
                  </a:cubicBezTo>
                  <a:lnTo>
                    <a:pt x="14216" y="561"/>
                  </a:lnTo>
                  <a:cubicBezTo>
                    <a:pt x="14216" y="374"/>
                    <a:pt x="14202" y="187"/>
                    <a:pt x="14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5"/>
            <p:cNvSpPr/>
            <p:nvPr/>
          </p:nvSpPr>
          <p:spPr>
            <a:xfrm>
              <a:off x="6414864" y="1751057"/>
              <a:ext cx="836062" cy="33003"/>
            </a:xfrm>
            <a:custGeom>
              <a:avLst/>
              <a:gdLst/>
              <a:ahLst/>
              <a:cxnLst/>
              <a:rect l="l" t="t" r="r" b="b"/>
              <a:pathLst>
                <a:path w="13857" h="547" extrusionOk="0">
                  <a:moveTo>
                    <a:pt x="0" y="1"/>
                  </a:moveTo>
                  <a:cubicBezTo>
                    <a:pt x="67" y="214"/>
                    <a:pt x="120" y="400"/>
                    <a:pt x="173" y="547"/>
                  </a:cubicBezTo>
                  <a:lnTo>
                    <a:pt x="13843" y="547"/>
                  </a:lnTo>
                  <a:cubicBezTo>
                    <a:pt x="13843" y="400"/>
                    <a:pt x="13856" y="214"/>
                    <a:pt x="138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5"/>
            <p:cNvSpPr/>
            <p:nvPr/>
          </p:nvSpPr>
          <p:spPr>
            <a:xfrm>
              <a:off x="6456676" y="1986610"/>
              <a:ext cx="596472" cy="33003"/>
            </a:xfrm>
            <a:custGeom>
              <a:avLst/>
              <a:gdLst/>
              <a:ahLst/>
              <a:cxnLst/>
              <a:rect l="l" t="t" r="r" b="b"/>
              <a:pathLst>
                <a:path w="9886" h="547" extrusionOk="0">
                  <a:moveTo>
                    <a:pt x="173" y="0"/>
                  </a:moveTo>
                  <a:cubicBezTo>
                    <a:pt x="133" y="133"/>
                    <a:pt x="80" y="320"/>
                    <a:pt x="0" y="546"/>
                  </a:cubicBezTo>
                  <a:lnTo>
                    <a:pt x="9886" y="546"/>
                  </a:lnTo>
                  <a:cubicBezTo>
                    <a:pt x="9832" y="213"/>
                    <a:pt x="9792" y="14"/>
                    <a:pt x="9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5"/>
            <p:cNvSpPr/>
            <p:nvPr/>
          </p:nvSpPr>
          <p:spPr>
            <a:xfrm>
              <a:off x="6431758" y="2064565"/>
              <a:ext cx="636655" cy="33003"/>
            </a:xfrm>
            <a:custGeom>
              <a:avLst/>
              <a:gdLst/>
              <a:ahLst/>
              <a:cxnLst/>
              <a:rect l="l" t="t" r="r" b="b"/>
              <a:pathLst>
                <a:path w="10552" h="547" extrusionOk="0">
                  <a:moveTo>
                    <a:pt x="173" y="1"/>
                  </a:moveTo>
                  <a:cubicBezTo>
                    <a:pt x="120" y="174"/>
                    <a:pt x="67" y="360"/>
                    <a:pt x="0" y="547"/>
                  </a:cubicBezTo>
                  <a:lnTo>
                    <a:pt x="10552" y="547"/>
                  </a:lnTo>
                  <a:cubicBezTo>
                    <a:pt x="10512" y="360"/>
                    <a:pt x="10472" y="174"/>
                    <a:pt x="10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5"/>
            <p:cNvSpPr/>
            <p:nvPr/>
          </p:nvSpPr>
          <p:spPr>
            <a:xfrm>
              <a:off x="6456676" y="1907811"/>
              <a:ext cx="598101" cy="33003"/>
            </a:xfrm>
            <a:custGeom>
              <a:avLst/>
              <a:gdLst/>
              <a:ahLst/>
              <a:cxnLst/>
              <a:rect l="l" t="t" r="r" b="b"/>
              <a:pathLst>
                <a:path w="9913" h="547" extrusionOk="0">
                  <a:moveTo>
                    <a:pt x="0" y="1"/>
                  </a:moveTo>
                  <a:lnTo>
                    <a:pt x="133" y="547"/>
                  </a:lnTo>
                  <a:lnTo>
                    <a:pt x="9859" y="547"/>
                  </a:lnTo>
                  <a:lnTo>
                    <a:pt x="99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5"/>
            <p:cNvSpPr/>
            <p:nvPr/>
          </p:nvSpPr>
          <p:spPr>
            <a:xfrm>
              <a:off x="6734764" y="1896588"/>
              <a:ext cx="255700" cy="217870"/>
            </a:xfrm>
            <a:custGeom>
              <a:avLst/>
              <a:gdLst/>
              <a:ahLst/>
              <a:cxnLst/>
              <a:rect l="l" t="t" r="r" b="b"/>
              <a:pathLst>
                <a:path w="4238" h="3611" fill="none" extrusionOk="0">
                  <a:moveTo>
                    <a:pt x="4237" y="0"/>
                  </a:moveTo>
                  <a:cubicBezTo>
                    <a:pt x="4237" y="0"/>
                    <a:pt x="933" y="2998"/>
                    <a:pt x="1" y="3611"/>
                  </a:cubicBez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5"/>
            <p:cNvSpPr/>
            <p:nvPr/>
          </p:nvSpPr>
          <p:spPr>
            <a:xfrm>
              <a:off x="6660008" y="2161827"/>
              <a:ext cx="55569" cy="33848"/>
            </a:xfrm>
            <a:custGeom>
              <a:avLst/>
              <a:gdLst/>
              <a:ahLst/>
              <a:cxnLst/>
              <a:rect l="l" t="t" r="r" b="b"/>
              <a:pathLst>
                <a:path w="921" h="561" fill="none" extrusionOk="0">
                  <a:moveTo>
                    <a:pt x="920" y="1"/>
                  </a:moveTo>
                  <a:cubicBezTo>
                    <a:pt x="587" y="227"/>
                    <a:pt x="267" y="427"/>
                    <a:pt x="1" y="560"/>
                  </a:cubicBez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5"/>
            <p:cNvSpPr/>
            <p:nvPr/>
          </p:nvSpPr>
          <p:spPr>
            <a:xfrm>
              <a:off x="6743633" y="2002660"/>
              <a:ext cx="177687" cy="139917"/>
            </a:xfrm>
            <a:custGeom>
              <a:avLst/>
              <a:gdLst/>
              <a:ahLst/>
              <a:cxnLst/>
              <a:rect l="l" t="t" r="r" b="b"/>
              <a:pathLst>
                <a:path w="2945" h="2319" fill="none" extrusionOk="0">
                  <a:moveTo>
                    <a:pt x="2945" y="1"/>
                  </a:moveTo>
                  <a:cubicBezTo>
                    <a:pt x="2945" y="1"/>
                    <a:pt x="1399" y="1333"/>
                    <a:pt x="0" y="2319"/>
                  </a:cubicBez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5"/>
            <p:cNvSpPr/>
            <p:nvPr/>
          </p:nvSpPr>
          <p:spPr>
            <a:xfrm>
              <a:off x="7025763" y="1439179"/>
              <a:ext cx="45070" cy="89296"/>
            </a:xfrm>
            <a:custGeom>
              <a:avLst/>
              <a:gdLst/>
              <a:ahLst/>
              <a:cxnLst/>
              <a:rect l="l" t="t" r="r" b="b"/>
              <a:pathLst>
                <a:path w="747" h="1480" fill="none" extrusionOk="0">
                  <a:moveTo>
                    <a:pt x="747" y="0"/>
                  </a:moveTo>
                  <a:cubicBezTo>
                    <a:pt x="747" y="0"/>
                    <a:pt x="334" y="333"/>
                    <a:pt x="1" y="1479"/>
                  </a:cubicBez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5"/>
            <p:cNvSpPr/>
            <p:nvPr/>
          </p:nvSpPr>
          <p:spPr>
            <a:xfrm>
              <a:off x="6541870" y="1495412"/>
              <a:ext cx="12912" cy="158440"/>
            </a:xfrm>
            <a:custGeom>
              <a:avLst/>
              <a:gdLst/>
              <a:ahLst/>
              <a:cxnLst/>
              <a:rect l="l" t="t" r="r" b="b"/>
              <a:pathLst>
                <a:path w="214" h="2626" fill="none" extrusionOk="0">
                  <a:moveTo>
                    <a:pt x="107" y="1"/>
                  </a:moveTo>
                  <a:cubicBezTo>
                    <a:pt x="107" y="1"/>
                    <a:pt x="213" y="1706"/>
                    <a:pt x="0" y="2626"/>
                  </a:cubicBez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5"/>
            <p:cNvSpPr/>
            <p:nvPr/>
          </p:nvSpPr>
          <p:spPr>
            <a:xfrm>
              <a:off x="6325627" y="1295277"/>
              <a:ext cx="933322" cy="1284592"/>
            </a:xfrm>
            <a:custGeom>
              <a:avLst/>
              <a:gdLst/>
              <a:ahLst/>
              <a:cxnLst/>
              <a:rect l="l" t="t" r="r" b="b"/>
              <a:pathLst>
                <a:path w="15469" h="21291" fill="none" extrusionOk="0">
                  <a:moveTo>
                    <a:pt x="2279" y="1559"/>
                  </a:moveTo>
                  <a:cubicBezTo>
                    <a:pt x="2279" y="1559"/>
                    <a:pt x="893" y="1546"/>
                    <a:pt x="440" y="2252"/>
                  </a:cubicBezTo>
                  <a:cubicBezTo>
                    <a:pt x="0" y="2972"/>
                    <a:pt x="1786" y="8514"/>
                    <a:pt x="1786" y="8514"/>
                  </a:cubicBezTo>
                  <a:lnTo>
                    <a:pt x="2425" y="11218"/>
                  </a:lnTo>
                  <a:cubicBezTo>
                    <a:pt x="2425" y="11218"/>
                    <a:pt x="1013" y="15642"/>
                    <a:pt x="667" y="16827"/>
                  </a:cubicBezTo>
                  <a:cubicBezTo>
                    <a:pt x="307" y="18053"/>
                    <a:pt x="174" y="19399"/>
                    <a:pt x="360" y="20664"/>
                  </a:cubicBezTo>
                  <a:cubicBezTo>
                    <a:pt x="360" y="20664"/>
                    <a:pt x="3011" y="21091"/>
                    <a:pt x="6649" y="21184"/>
                  </a:cubicBezTo>
                  <a:cubicBezTo>
                    <a:pt x="10286" y="21291"/>
                    <a:pt x="13030" y="20091"/>
                    <a:pt x="13030" y="20091"/>
                  </a:cubicBezTo>
                  <a:cubicBezTo>
                    <a:pt x="13030" y="20091"/>
                    <a:pt x="13217" y="17986"/>
                    <a:pt x="12897" y="16361"/>
                  </a:cubicBezTo>
                  <a:cubicBezTo>
                    <a:pt x="12577" y="14722"/>
                    <a:pt x="11951" y="11445"/>
                    <a:pt x="11951" y="11445"/>
                  </a:cubicBezTo>
                  <a:lnTo>
                    <a:pt x="12271" y="8141"/>
                  </a:lnTo>
                  <a:lnTo>
                    <a:pt x="15295" y="8487"/>
                  </a:lnTo>
                  <a:cubicBezTo>
                    <a:pt x="15295" y="8487"/>
                    <a:pt x="15468" y="6715"/>
                    <a:pt x="15135" y="5423"/>
                  </a:cubicBezTo>
                  <a:cubicBezTo>
                    <a:pt x="14815" y="4144"/>
                    <a:pt x="14349" y="2972"/>
                    <a:pt x="14349" y="2972"/>
                  </a:cubicBezTo>
                  <a:cubicBezTo>
                    <a:pt x="14349" y="2972"/>
                    <a:pt x="14229" y="2159"/>
                    <a:pt x="13723" y="1679"/>
                  </a:cubicBezTo>
                  <a:cubicBezTo>
                    <a:pt x="13217" y="1200"/>
                    <a:pt x="12297" y="1146"/>
                    <a:pt x="11725" y="1120"/>
                  </a:cubicBezTo>
                  <a:cubicBezTo>
                    <a:pt x="11152" y="1093"/>
                    <a:pt x="9060" y="1240"/>
                    <a:pt x="8314" y="1266"/>
                  </a:cubicBezTo>
                  <a:cubicBezTo>
                    <a:pt x="7568" y="1293"/>
                    <a:pt x="6728" y="1"/>
                    <a:pt x="5956" y="374"/>
                  </a:cubicBezTo>
                  <a:cubicBezTo>
                    <a:pt x="5196" y="747"/>
                    <a:pt x="4890" y="1293"/>
                    <a:pt x="3784" y="1546"/>
                  </a:cubicBezTo>
                  <a:cubicBezTo>
                    <a:pt x="2665" y="1786"/>
                    <a:pt x="2279" y="1559"/>
                    <a:pt x="2279" y="1559"/>
                  </a:cubicBezTo>
                  <a:close/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5"/>
            <p:cNvSpPr/>
            <p:nvPr/>
          </p:nvSpPr>
          <p:spPr>
            <a:xfrm>
              <a:off x="6695365" y="1357966"/>
              <a:ext cx="267767" cy="276214"/>
            </a:xfrm>
            <a:custGeom>
              <a:avLst/>
              <a:gdLst/>
              <a:ahLst/>
              <a:cxnLst/>
              <a:rect l="l" t="t" r="r" b="b"/>
              <a:pathLst>
                <a:path w="4438" h="457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40" y="3944"/>
                    <a:pt x="2479" y="4530"/>
                  </a:cubicBezTo>
                  <a:cubicBezTo>
                    <a:pt x="2582" y="4562"/>
                    <a:pt x="2680" y="4578"/>
                    <a:pt x="2773" y="4578"/>
                  </a:cubicBezTo>
                  <a:cubicBezTo>
                    <a:pt x="4342" y="4578"/>
                    <a:pt x="4437" y="254"/>
                    <a:pt x="4437" y="25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5"/>
            <p:cNvSpPr/>
            <p:nvPr/>
          </p:nvSpPr>
          <p:spPr>
            <a:xfrm>
              <a:off x="6443764" y="857054"/>
              <a:ext cx="758109" cy="595567"/>
            </a:xfrm>
            <a:custGeom>
              <a:avLst/>
              <a:gdLst/>
              <a:ahLst/>
              <a:cxnLst/>
              <a:rect l="l" t="t" r="r" b="b"/>
              <a:pathLst>
                <a:path w="12565" h="9871" extrusionOk="0">
                  <a:moveTo>
                    <a:pt x="7047" y="0"/>
                  </a:moveTo>
                  <a:cubicBezTo>
                    <a:pt x="6962" y="0"/>
                    <a:pt x="6874" y="5"/>
                    <a:pt x="6782" y="16"/>
                  </a:cubicBezTo>
                  <a:cubicBezTo>
                    <a:pt x="5423" y="162"/>
                    <a:pt x="4491" y="762"/>
                    <a:pt x="3958" y="1575"/>
                  </a:cubicBezTo>
                  <a:cubicBezTo>
                    <a:pt x="3425" y="2374"/>
                    <a:pt x="3425" y="3280"/>
                    <a:pt x="3425" y="3280"/>
                  </a:cubicBezTo>
                  <a:cubicBezTo>
                    <a:pt x="3425" y="3280"/>
                    <a:pt x="1413" y="5079"/>
                    <a:pt x="1160" y="6238"/>
                  </a:cubicBezTo>
                  <a:cubicBezTo>
                    <a:pt x="907" y="7383"/>
                    <a:pt x="1213" y="7756"/>
                    <a:pt x="1213" y="7756"/>
                  </a:cubicBezTo>
                  <a:cubicBezTo>
                    <a:pt x="1213" y="7756"/>
                    <a:pt x="67" y="7970"/>
                    <a:pt x="1" y="8662"/>
                  </a:cubicBezTo>
                  <a:cubicBezTo>
                    <a:pt x="1" y="8662"/>
                    <a:pt x="560" y="9222"/>
                    <a:pt x="1253" y="9568"/>
                  </a:cubicBezTo>
                  <a:cubicBezTo>
                    <a:pt x="1610" y="9743"/>
                    <a:pt x="2141" y="9871"/>
                    <a:pt x="2627" y="9871"/>
                  </a:cubicBezTo>
                  <a:cubicBezTo>
                    <a:pt x="3066" y="9871"/>
                    <a:pt x="3469" y="9767"/>
                    <a:pt x="3678" y="9502"/>
                  </a:cubicBezTo>
                  <a:cubicBezTo>
                    <a:pt x="4118" y="8942"/>
                    <a:pt x="3918" y="8396"/>
                    <a:pt x="4304" y="8169"/>
                  </a:cubicBezTo>
                  <a:cubicBezTo>
                    <a:pt x="4770" y="7876"/>
                    <a:pt x="4864" y="6517"/>
                    <a:pt x="4704" y="5119"/>
                  </a:cubicBezTo>
                  <a:cubicBezTo>
                    <a:pt x="4596" y="4199"/>
                    <a:pt x="6673" y="4077"/>
                    <a:pt x="7784" y="4077"/>
                  </a:cubicBezTo>
                  <a:cubicBezTo>
                    <a:pt x="8186" y="4077"/>
                    <a:pt x="8461" y="4093"/>
                    <a:pt x="8461" y="4093"/>
                  </a:cubicBezTo>
                  <a:cubicBezTo>
                    <a:pt x="8461" y="4093"/>
                    <a:pt x="8741" y="7197"/>
                    <a:pt x="8528" y="7823"/>
                  </a:cubicBezTo>
                  <a:cubicBezTo>
                    <a:pt x="8321" y="8431"/>
                    <a:pt x="8515" y="8850"/>
                    <a:pt x="9038" y="8850"/>
                  </a:cubicBezTo>
                  <a:cubicBezTo>
                    <a:pt x="9054" y="8850"/>
                    <a:pt x="9071" y="8850"/>
                    <a:pt x="9087" y="8849"/>
                  </a:cubicBezTo>
                  <a:cubicBezTo>
                    <a:pt x="9621" y="8824"/>
                    <a:pt x="10180" y="8567"/>
                    <a:pt x="10693" y="8567"/>
                  </a:cubicBezTo>
                  <a:cubicBezTo>
                    <a:pt x="10717" y="8567"/>
                    <a:pt x="10742" y="8568"/>
                    <a:pt x="10766" y="8569"/>
                  </a:cubicBezTo>
                  <a:cubicBezTo>
                    <a:pt x="11299" y="8596"/>
                    <a:pt x="11765" y="8942"/>
                    <a:pt x="11765" y="8942"/>
                  </a:cubicBezTo>
                  <a:cubicBezTo>
                    <a:pt x="11765" y="8942"/>
                    <a:pt x="12138" y="8223"/>
                    <a:pt x="11765" y="7383"/>
                  </a:cubicBezTo>
                  <a:cubicBezTo>
                    <a:pt x="11392" y="6544"/>
                    <a:pt x="10926" y="5731"/>
                    <a:pt x="11232" y="5518"/>
                  </a:cubicBezTo>
                  <a:cubicBezTo>
                    <a:pt x="11539" y="5305"/>
                    <a:pt x="12564" y="5119"/>
                    <a:pt x="12165" y="3866"/>
                  </a:cubicBezTo>
                  <a:cubicBezTo>
                    <a:pt x="11765" y="2627"/>
                    <a:pt x="9154" y="1535"/>
                    <a:pt x="9154" y="1535"/>
                  </a:cubicBezTo>
                  <a:lnTo>
                    <a:pt x="8834" y="975"/>
                  </a:lnTo>
                  <a:cubicBezTo>
                    <a:pt x="8834" y="975"/>
                    <a:pt x="8242" y="0"/>
                    <a:pt x="7047" y="0"/>
                  </a:cubicBezTo>
                  <a:close/>
                </a:path>
              </a:pathLst>
            </a:custGeom>
            <a:solidFill>
              <a:schemeClr val="dk1"/>
            </a:solidFill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5"/>
            <p:cNvSpPr/>
            <p:nvPr/>
          </p:nvSpPr>
          <p:spPr>
            <a:xfrm>
              <a:off x="6716301" y="1016463"/>
              <a:ext cx="307950" cy="410821"/>
            </a:xfrm>
            <a:custGeom>
              <a:avLst/>
              <a:gdLst/>
              <a:ahLst/>
              <a:cxnLst/>
              <a:rect l="l" t="t" r="r" b="b"/>
              <a:pathLst>
                <a:path w="5104" h="6809" extrusionOk="0">
                  <a:moveTo>
                    <a:pt x="3214" y="1"/>
                  </a:moveTo>
                  <a:cubicBezTo>
                    <a:pt x="3207" y="1"/>
                    <a:pt x="3202" y="4"/>
                    <a:pt x="3198" y="12"/>
                  </a:cubicBezTo>
                  <a:cubicBezTo>
                    <a:pt x="3198" y="12"/>
                    <a:pt x="3264" y="665"/>
                    <a:pt x="3051" y="851"/>
                  </a:cubicBezTo>
                  <a:cubicBezTo>
                    <a:pt x="2825" y="1038"/>
                    <a:pt x="1519" y="785"/>
                    <a:pt x="773" y="1198"/>
                  </a:cubicBezTo>
                  <a:cubicBezTo>
                    <a:pt x="27" y="1597"/>
                    <a:pt x="174" y="2303"/>
                    <a:pt x="214" y="2930"/>
                  </a:cubicBezTo>
                  <a:cubicBezTo>
                    <a:pt x="240" y="3556"/>
                    <a:pt x="0" y="4955"/>
                    <a:pt x="0" y="4955"/>
                  </a:cubicBezTo>
                  <a:cubicBezTo>
                    <a:pt x="0" y="4955"/>
                    <a:pt x="1156" y="6809"/>
                    <a:pt x="2197" y="6809"/>
                  </a:cubicBezTo>
                  <a:cubicBezTo>
                    <a:pt x="2251" y="6809"/>
                    <a:pt x="2305" y="6804"/>
                    <a:pt x="2359" y="6793"/>
                  </a:cubicBezTo>
                  <a:cubicBezTo>
                    <a:pt x="3451" y="6580"/>
                    <a:pt x="5103" y="3596"/>
                    <a:pt x="5010" y="2223"/>
                  </a:cubicBezTo>
                  <a:cubicBezTo>
                    <a:pt x="4917" y="851"/>
                    <a:pt x="3638" y="785"/>
                    <a:pt x="3638" y="785"/>
                  </a:cubicBezTo>
                  <a:cubicBezTo>
                    <a:pt x="3638" y="785"/>
                    <a:pt x="3310" y="1"/>
                    <a:pt x="3214" y="1"/>
                  </a:cubicBezTo>
                  <a:close/>
                </a:path>
              </a:pathLst>
            </a:custGeom>
            <a:solidFill>
              <a:schemeClr val="accent1"/>
            </a:solidFill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5"/>
            <p:cNvSpPr/>
            <p:nvPr/>
          </p:nvSpPr>
          <p:spPr>
            <a:xfrm>
              <a:off x="6308733" y="1126758"/>
              <a:ext cx="594119" cy="851025"/>
            </a:xfrm>
            <a:custGeom>
              <a:avLst/>
              <a:gdLst/>
              <a:ahLst/>
              <a:cxnLst/>
              <a:rect l="l" t="t" r="r" b="b"/>
              <a:pathLst>
                <a:path w="9847" h="14105" extrusionOk="0">
                  <a:moveTo>
                    <a:pt x="8727" y="0"/>
                  </a:moveTo>
                  <a:cubicBezTo>
                    <a:pt x="8654" y="0"/>
                    <a:pt x="8583" y="35"/>
                    <a:pt x="8554" y="129"/>
                  </a:cubicBezTo>
                  <a:cubicBezTo>
                    <a:pt x="8487" y="289"/>
                    <a:pt x="7781" y="1062"/>
                    <a:pt x="7781" y="1062"/>
                  </a:cubicBezTo>
                  <a:lnTo>
                    <a:pt x="7621" y="1128"/>
                  </a:lnTo>
                  <a:cubicBezTo>
                    <a:pt x="7617" y="1127"/>
                    <a:pt x="7612" y="1126"/>
                    <a:pt x="7607" y="1126"/>
                  </a:cubicBezTo>
                  <a:cubicBezTo>
                    <a:pt x="7523" y="1126"/>
                    <a:pt x="7375" y="1326"/>
                    <a:pt x="7275" y="1515"/>
                  </a:cubicBezTo>
                  <a:cubicBezTo>
                    <a:pt x="7155" y="1701"/>
                    <a:pt x="6582" y="2367"/>
                    <a:pt x="6582" y="2367"/>
                  </a:cubicBezTo>
                  <a:cubicBezTo>
                    <a:pt x="6582" y="2367"/>
                    <a:pt x="6222" y="3473"/>
                    <a:pt x="6409" y="3833"/>
                  </a:cubicBezTo>
                  <a:cubicBezTo>
                    <a:pt x="6609" y="4192"/>
                    <a:pt x="6915" y="4739"/>
                    <a:pt x="6915" y="4739"/>
                  </a:cubicBezTo>
                  <a:cubicBezTo>
                    <a:pt x="7048" y="4792"/>
                    <a:pt x="6476" y="7123"/>
                    <a:pt x="5903" y="8176"/>
                  </a:cubicBezTo>
                  <a:cubicBezTo>
                    <a:pt x="5503" y="8909"/>
                    <a:pt x="4970" y="10441"/>
                    <a:pt x="4970" y="10441"/>
                  </a:cubicBezTo>
                  <a:cubicBezTo>
                    <a:pt x="4970" y="10441"/>
                    <a:pt x="3904" y="7257"/>
                    <a:pt x="3238" y="6364"/>
                  </a:cubicBezTo>
                  <a:lnTo>
                    <a:pt x="2599" y="5192"/>
                  </a:lnTo>
                  <a:cubicBezTo>
                    <a:pt x="2532" y="5018"/>
                    <a:pt x="1959" y="4645"/>
                    <a:pt x="1666" y="4605"/>
                  </a:cubicBezTo>
                  <a:cubicBezTo>
                    <a:pt x="1637" y="4600"/>
                    <a:pt x="1607" y="4598"/>
                    <a:pt x="1576" y="4598"/>
                  </a:cubicBezTo>
                  <a:cubicBezTo>
                    <a:pt x="1282" y="4598"/>
                    <a:pt x="933" y="4805"/>
                    <a:pt x="933" y="4805"/>
                  </a:cubicBezTo>
                  <a:cubicBezTo>
                    <a:pt x="534" y="5018"/>
                    <a:pt x="227" y="5765"/>
                    <a:pt x="121" y="6178"/>
                  </a:cubicBezTo>
                  <a:cubicBezTo>
                    <a:pt x="1" y="6644"/>
                    <a:pt x="174" y="8709"/>
                    <a:pt x="773" y="9868"/>
                  </a:cubicBezTo>
                  <a:cubicBezTo>
                    <a:pt x="987" y="10268"/>
                    <a:pt x="2106" y="12559"/>
                    <a:pt x="3251" y="13119"/>
                  </a:cubicBezTo>
                  <a:cubicBezTo>
                    <a:pt x="4397" y="13678"/>
                    <a:pt x="5277" y="14105"/>
                    <a:pt x="5876" y="14105"/>
                  </a:cubicBezTo>
                  <a:cubicBezTo>
                    <a:pt x="6462" y="14105"/>
                    <a:pt x="6995" y="13305"/>
                    <a:pt x="7421" y="12120"/>
                  </a:cubicBezTo>
                  <a:cubicBezTo>
                    <a:pt x="7861" y="10934"/>
                    <a:pt x="7888" y="10188"/>
                    <a:pt x="8048" y="8602"/>
                  </a:cubicBezTo>
                  <a:cubicBezTo>
                    <a:pt x="8208" y="7017"/>
                    <a:pt x="8767" y="5391"/>
                    <a:pt x="8767" y="5391"/>
                  </a:cubicBezTo>
                  <a:lnTo>
                    <a:pt x="9074" y="4579"/>
                  </a:lnTo>
                  <a:cubicBezTo>
                    <a:pt x="9074" y="4579"/>
                    <a:pt x="9646" y="2714"/>
                    <a:pt x="9726" y="2381"/>
                  </a:cubicBezTo>
                  <a:cubicBezTo>
                    <a:pt x="9793" y="2061"/>
                    <a:pt x="9726" y="1355"/>
                    <a:pt x="9726" y="1355"/>
                  </a:cubicBezTo>
                  <a:lnTo>
                    <a:pt x="9780" y="1062"/>
                  </a:lnTo>
                  <a:cubicBezTo>
                    <a:pt x="9780" y="1062"/>
                    <a:pt x="9846" y="702"/>
                    <a:pt x="9766" y="515"/>
                  </a:cubicBezTo>
                  <a:cubicBezTo>
                    <a:pt x="9695" y="383"/>
                    <a:pt x="9561" y="367"/>
                    <a:pt x="9502" y="367"/>
                  </a:cubicBezTo>
                  <a:cubicBezTo>
                    <a:pt x="9484" y="367"/>
                    <a:pt x="9473" y="369"/>
                    <a:pt x="9473" y="369"/>
                  </a:cubicBezTo>
                  <a:cubicBezTo>
                    <a:pt x="9473" y="369"/>
                    <a:pt x="9487" y="196"/>
                    <a:pt x="9340" y="116"/>
                  </a:cubicBezTo>
                  <a:cubicBezTo>
                    <a:pt x="9305" y="100"/>
                    <a:pt x="9266" y="94"/>
                    <a:pt x="9228" y="94"/>
                  </a:cubicBezTo>
                  <a:cubicBezTo>
                    <a:pt x="9104" y="94"/>
                    <a:pt x="8980" y="156"/>
                    <a:pt x="8980" y="156"/>
                  </a:cubicBezTo>
                  <a:lnTo>
                    <a:pt x="8887" y="62"/>
                  </a:lnTo>
                  <a:cubicBezTo>
                    <a:pt x="8850" y="26"/>
                    <a:pt x="8788" y="0"/>
                    <a:pt x="8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5"/>
            <p:cNvSpPr/>
            <p:nvPr/>
          </p:nvSpPr>
          <p:spPr>
            <a:xfrm>
              <a:off x="6308733" y="1124042"/>
              <a:ext cx="594119" cy="853740"/>
            </a:xfrm>
            <a:custGeom>
              <a:avLst/>
              <a:gdLst/>
              <a:ahLst/>
              <a:cxnLst/>
              <a:rect l="l" t="t" r="r" b="b"/>
              <a:pathLst>
                <a:path w="9847" h="14150" fill="none" extrusionOk="0">
                  <a:moveTo>
                    <a:pt x="3238" y="6409"/>
                  </a:moveTo>
                  <a:cubicBezTo>
                    <a:pt x="3904" y="7302"/>
                    <a:pt x="4970" y="10486"/>
                    <a:pt x="4970" y="10486"/>
                  </a:cubicBezTo>
                  <a:cubicBezTo>
                    <a:pt x="4970" y="10486"/>
                    <a:pt x="5503" y="8954"/>
                    <a:pt x="5903" y="8221"/>
                  </a:cubicBezTo>
                  <a:cubicBezTo>
                    <a:pt x="6476" y="7168"/>
                    <a:pt x="7048" y="4837"/>
                    <a:pt x="6915" y="4784"/>
                  </a:cubicBezTo>
                  <a:cubicBezTo>
                    <a:pt x="6915" y="4784"/>
                    <a:pt x="6609" y="4237"/>
                    <a:pt x="6409" y="3878"/>
                  </a:cubicBezTo>
                  <a:cubicBezTo>
                    <a:pt x="6222" y="3518"/>
                    <a:pt x="6582" y="2412"/>
                    <a:pt x="6582" y="2412"/>
                  </a:cubicBezTo>
                  <a:cubicBezTo>
                    <a:pt x="6582" y="2412"/>
                    <a:pt x="7155" y="1746"/>
                    <a:pt x="7275" y="1560"/>
                  </a:cubicBezTo>
                  <a:cubicBezTo>
                    <a:pt x="7382" y="1360"/>
                    <a:pt x="7541" y="1147"/>
                    <a:pt x="7621" y="1173"/>
                  </a:cubicBezTo>
                  <a:lnTo>
                    <a:pt x="7781" y="1107"/>
                  </a:lnTo>
                  <a:cubicBezTo>
                    <a:pt x="7781" y="1107"/>
                    <a:pt x="8487" y="334"/>
                    <a:pt x="8554" y="174"/>
                  </a:cubicBezTo>
                  <a:cubicBezTo>
                    <a:pt x="8607" y="1"/>
                    <a:pt x="8807" y="27"/>
                    <a:pt x="8887" y="107"/>
                  </a:cubicBezTo>
                  <a:lnTo>
                    <a:pt x="8980" y="201"/>
                  </a:lnTo>
                  <a:cubicBezTo>
                    <a:pt x="8980" y="201"/>
                    <a:pt x="9193" y="94"/>
                    <a:pt x="9340" y="161"/>
                  </a:cubicBezTo>
                  <a:cubicBezTo>
                    <a:pt x="9487" y="241"/>
                    <a:pt x="9473" y="414"/>
                    <a:pt x="9473" y="414"/>
                  </a:cubicBezTo>
                  <a:cubicBezTo>
                    <a:pt x="9473" y="414"/>
                    <a:pt x="9673" y="387"/>
                    <a:pt x="9766" y="560"/>
                  </a:cubicBezTo>
                  <a:cubicBezTo>
                    <a:pt x="9846" y="747"/>
                    <a:pt x="9780" y="1107"/>
                    <a:pt x="9780" y="1107"/>
                  </a:cubicBezTo>
                  <a:lnTo>
                    <a:pt x="9726" y="1400"/>
                  </a:lnTo>
                  <a:cubicBezTo>
                    <a:pt x="9726" y="1400"/>
                    <a:pt x="9793" y="2106"/>
                    <a:pt x="9726" y="2426"/>
                  </a:cubicBezTo>
                  <a:cubicBezTo>
                    <a:pt x="9646" y="2759"/>
                    <a:pt x="9074" y="4624"/>
                    <a:pt x="9074" y="4624"/>
                  </a:cubicBezTo>
                  <a:lnTo>
                    <a:pt x="8767" y="5436"/>
                  </a:lnTo>
                  <a:cubicBezTo>
                    <a:pt x="8767" y="5436"/>
                    <a:pt x="8208" y="7062"/>
                    <a:pt x="8048" y="8647"/>
                  </a:cubicBezTo>
                  <a:cubicBezTo>
                    <a:pt x="7888" y="10233"/>
                    <a:pt x="7861" y="10979"/>
                    <a:pt x="7421" y="12165"/>
                  </a:cubicBezTo>
                  <a:cubicBezTo>
                    <a:pt x="6995" y="13350"/>
                    <a:pt x="6462" y="14150"/>
                    <a:pt x="5876" y="14150"/>
                  </a:cubicBezTo>
                  <a:cubicBezTo>
                    <a:pt x="5277" y="14150"/>
                    <a:pt x="4397" y="13723"/>
                    <a:pt x="3251" y="13164"/>
                  </a:cubicBezTo>
                  <a:cubicBezTo>
                    <a:pt x="2106" y="12604"/>
                    <a:pt x="987" y="10313"/>
                    <a:pt x="773" y="9913"/>
                  </a:cubicBezTo>
                  <a:cubicBezTo>
                    <a:pt x="174" y="8754"/>
                    <a:pt x="1" y="6689"/>
                    <a:pt x="121" y="6223"/>
                  </a:cubicBezTo>
                  <a:cubicBezTo>
                    <a:pt x="227" y="5810"/>
                    <a:pt x="534" y="5063"/>
                    <a:pt x="933" y="4850"/>
                  </a:cubicBezTo>
                  <a:cubicBezTo>
                    <a:pt x="933" y="4850"/>
                    <a:pt x="1360" y="4597"/>
                    <a:pt x="1666" y="4650"/>
                  </a:cubicBezTo>
                  <a:cubicBezTo>
                    <a:pt x="1959" y="4690"/>
                    <a:pt x="2532" y="5063"/>
                    <a:pt x="2599" y="5237"/>
                  </a:cubicBez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5"/>
            <p:cNvSpPr/>
            <p:nvPr/>
          </p:nvSpPr>
          <p:spPr>
            <a:xfrm>
              <a:off x="6314344" y="1430310"/>
              <a:ext cx="160853" cy="96536"/>
            </a:xfrm>
            <a:custGeom>
              <a:avLst/>
              <a:gdLst/>
              <a:ahLst/>
              <a:cxnLst/>
              <a:rect l="l" t="t" r="r" b="b"/>
              <a:pathLst>
                <a:path w="2666" h="1600" extrusionOk="0">
                  <a:moveTo>
                    <a:pt x="2359" y="1"/>
                  </a:moveTo>
                  <a:lnTo>
                    <a:pt x="94" y="960"/>
                  </a:lnTo>
                  <a:cubicBezTo>
                    <a:pt x="68" y="1027"/>
                    <a:pt x="54" y="1093"/>
                    <a:pt x="41" y="1147"/>
                  </a:cubicBezTo>
                  <a:cubicBezTo>
                    <a:pt x="14" y="1240"/>
                    <a:pt x="1" y="1400"/>
                    <a:pt x="1" y="1600"/>
                  </a:cubicBezTo>
                  <a:lnTo>
                    <a:pt x="2665" y="467"/>
                  </a:lnTo>
                  <a:lnTo>
                    <a:pt x="2519" y="174"/>
                  </a:lnTo>
                  <a:cubicBezTo>
                    <a:pt x="2492" y="121"/>
                    <a:pt x="2439" y="67"/>
                    <a:pt x="2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5"/>
            <p:cNvSpPr/>
            <p:nvPr/>
          </p:nvSpPr>
          <p:spPr>
            <a:xfrm>
              <a:off x="6354588" y="1631290"/>
              <a:ext cx="220283" cy="118196"/>
            </a:xfrm>
            <a:custGeom>
              <a:avLst/>
              <a:gdLst/>
              <a:ahLst/>
              <a:cxnLst/>
              <a:rect l="l" t="t" r="r" b="b"/>
              <a:pathLst>
                <a:path w="3651" h="1959" extrusionOk="0">
                  <a:moveTo>
                    <a:pt x="3451" y="0"/>
                  </a:moveTo>
                  <a:lnTo>
                    <a:pt x="0" y="1466"/>
                  </a:lnTo>
                  <a:lnTo>
                    <a:pt x="27" y="1519"/>
                  </a:lnTo>
                  <a:cubicBezTo>
                    <a:pt x="67" y="1599"/>
                    <a:pt x="147" y="1759"/>
                    <a:pt x="253" y="1959"/>
                  </a:cubicBezTo>
                  <a:lnTo>
                    <a:pt x="3651" y="507"/>
                  </a:lnTo>
                  <a:cubicBezTo>
                    <a:pt x="3584" y="347"/>
                    <a:pt x="3517" y="174"/>
                    <a:pt x="3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5"/>
            <p:cNvSpPr/>
            <p:nvPr/>
          </p:nvSpPr>
          <p:spPr>
            <a:xfrm>
              <a:off x="6316758" y="1495412"/>
              <a:ext cx="196209" cy="110232"/>
            </a:xfrm>
            <a:custGeom>
              <a:avLst/>
              <a:gdLst/>
              <a:ahLst/>
              <a:cxnLst/>
              <a:rect l="l" t="t" r="r" b="b"/>
              <a:pathLst>
                <a:path w="3252" h="1827" extrusionOk="0">
                  <a:moveTo>
                    <a:pt x="2972" y="1"/>
                  </a:moveTo>
                  <a:lnTo>
                    <a:pt x="1" y="1267"/>
                  </a:lnTo>
                  <a:cubicBezTo>
                    <a:pt x="14" y="1453"/>
                    <a:pt x="41" y="1640"/>
                    <a:pt x="81" y="1826"/>
                  </a:cubicBezTo>
                  <a:lnTo>
                    <a:pt x="3252" y="481"/>
                  </a:lnTo>
                  <a:cubicBezTo>
                    <a:pt x="3198" y="387"/>
                    <a:pt x="3145" y="321"/>
                    <a:pt x="3105" y="254"/>
                  </a:cubicBezTo>
                  <a:lnTo>
                    <a:pt x="29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5"/>
            <p:cNvSpPr/>
            <p:nvPr/>
          </p:nvSpPr>
          <p:spPr>
            <a:xfrm>
              <a:off x="6486361" y="1783217"/>
              <a:ext cx="291901" cy="143959"/>
            </a:xfrm>
            <a:custGeom>
              <a:avLst/>
              <a:gdLst/>
              <a:ahLst/>
              <a:cxnLst/>
              <a:rect l="l" t="t" r="r" b="b"/>
              <a:pathLst>
                <a:path w="4838" h="2386" extrusionOk="0">
                  <a:moveTo>
                    <a:pt x="4837" y="1"/>
                  </a:moveTo>
                  <a:lnTo>
                    <a:pt x="1" y="2052"/>
                  </a:lnTo>
                  <a:cubicBezTo>
                    <a:pt x="108" y="2132"/>
                    <a:pt x="214" y="2199"/>
                    <a:pt x="307" y="2252"/>
                  </a:cubicBezTo>
                  <a:cubicBezTo>
                    <a:pt x="414" y="2292"/>
                    <a:pt x="521" y="2345"/>
                    <a:pt x="614" y="2385"/>
                  </a:cubicBezTo>
                  <a:lnTo>
                    <a:pt x="4677" y="653"/>
                  </a:lnTo>
                  <a:cubicBezTo>
                    <a:pt x="4744" y="427"/>
                    <a:pt x="4797" y="214"/>
                    <a:pt x="4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5"/>
            <p:cNvSpPr/>
            <p:nvPr/>
          </p:nvSpPr>
          <p:spPr>
            <a:xfrm>
              <a:off x="6329669" y="1562144"/>
              <a:ext cx="217085" cy="118257"/>
            </a:xfrm>
            <a:custGeom>
              <a:avLst/>
              <a:gdLst/>
              <a:ahLst/>
              <a:cxnLst/>
              <a:rect l="l" t="t" r="r" b="b"/>
              <a:pathLst>
                <a:path w="3598" h="1960" extrusionOk="0">
                  <a:moveTo>
                    <a:pt x="3371" y="1"/>
                  </a:moveTo>
                  <a:lnTo>
                    <a:pt x="0" y="1426"/>
                  </a:lnTo>
                  <a:cubicBezTo>
                    <a:pt x="53" y="1613"/>
                    <a:pt x="93" y="1786"/>
                    <a:pt x="147" y="1959"/>
                  </a:cubicBezTo>
                  <a:lnTo>
                    <a:pt x="3597" y="494"/>
                  </a:lnTo>
                  <a:cubicBezTo>
                    <a:pt x="3517" y="320"/>
                    <a:pt x="3437" y="147"/>
                    <a:pt x="3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5"/>
            <p:cNvSpPr/>
            <p:nvPr/>
          </p:nvSpPr>
          <p:spPr>
            <a:xfrm>
              <a:off x="6430913" y="1713287"/>
              <a:ext cx="332084" cy="162422"/>
            </a:xfrm>
            <a:custGeom>
              <a:avLst/>
              <a:gdLst/>
              <a:ahLst/>
              <a:cxnLst/>
              <a:rect l="l" t="t" r="r" b="b"/>
              <a:pathLst>
                <a:path w="5504" h="2692" extrusionOk="0">
                  <a:moveTo>
                    <a:pt x="5290" y="0"/>
                  </a:moveTo>
                  <a:lnTo>
                    <a:pt x="1" y="2239"/>
                  </a:lnTo>
                  <a:cubicBezTo>
                    <a:pt x="121" y="2399"/>
                    <a:pt x="241" y="2545"/>
                    <a:pt x="360" y="2692"/>
                  </a:cubicBezTo>
                  <a:lnTo>
                    <a:pt x="5503" y="493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5"/>
            <p:cNvSpPr/>
            <p:nvPr/>
          </p:nvSpPr>
          <p:spPr>
            <a:xfrm>
              <a:off x="6620609" y="1675516"/>
              <a:ext cx="43502" cy="49052"/>
            </a:xfrm>
            <a:custGeom>
              <a:avLst/>
              <a:gdLst/>
              <a:ahLst/>
              <a:cxnLst/>
              <a:rect l="l" t="t" r="r" b="b"/>
              <a:pathLst>
                <a:path w="721" h="813" extrusionOk="0">
                  <a:moveTo>
                    <a:pt x="507" y="0"/>
                  </a:moveTo>
                  <a:lnTo>
                    <a:pt x="267" y="94"/>
                  </a:lnTo>
                  <a:cubicBezTo>
                    <a:pt x="174" y="360"/>
                    <a:pt x="68" y="600"/>
                    <a:pt x="1" y="813"/>
                  </a:cubicBezTo>
                  <a:lnTo>
                    <a:pt x="720" y="507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5"/>
            <p:cNvSpPr/>
            <p:nvPr/>
          </p:nvSpPr>
          <p:spPr>
            <a:xfrm>
              <a:off x="6390729" y="1702004"/>
              <a:ext cx="209845" cy="113430"/>
            </a:xfrm>
            <a:custGeom>
              <a:avLst/>
              <a:gdLst/>
              <a:ahLst/>
              <a:cxnLst/>
              <a:rect l="l" t="t" r="r" b="b"/>
              <a:pathLst>
                <a:path w="3478" h="1880" extrusionOk="0">
                  <a:moveTo>
                    <a:pt x="3291" y="1"/>
                  </a:moveTo>
                  <a:lnTo>
                    <a:pt x="1" y="1400"/>
                  </a:lnTo>
                  <a:cubicBezTo>
                    <a:pt x="81" y="1546"/>
                    <a:pt x="187" y="1706"/>
                    <a:pt x="280" y="1879"/>
                  </a:cubicBezTo>
                  <a:lnTo>
                    <a:pt x="3478" y="521"/>
                  </a:lnTo>
                  <a:cubicBezTo>
                    <a:pt x="3425" y="374"/>
                    <a:pt x="3358" y="201"/>
                    <a:pt x="3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5"/>
            <p:cNvSpPr/>
            <p:nvPr/>
          </p:nvSpPr>
          <p:spPr>
            <a:xfrm>
              <a:off x="6574814" y="1877281"/>
              <a:ext cx="174489" cy="91709"/>
            </a:xfrm>
            <a:custGeom>
              <a:avLst/>
              <a:gdLst/>
              <a:ahLst/>
              <a:cxnLst/>
              <a:rect l="l" t="t" r="r" b="b"/>
              <a:pathLst>
                <a:path w="2892" h="1520" extrusionOk="0">
                  <a:moveTo>
                    <a:pt x="2892" y="0"/>
                  </a:moveTo>
                  <a:lnTo>
                    <a:pt x="1" y="1239"/>
                  </a:lnTo>
                  <a:cubicBezTo>
                    <a:pt x="254" y="1346"/>
                    <a:pt x="507" y="1453"/>
                    <a:pt x="720" y="1519"/>
                  </a:cubicBezTo>
                  <a:lnTo>
                    <a:pt x="2545" y="746"/>
                  </a:lnTo>
                  <a:cubicBezTo>
                    <a:pt x="2665" y="533"/>
                    <a:pt x="2785" y="280"/>
                    <a:pt x="2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5"/>
            <p:cNvSpPr/>
            <p:nvPr/>
          </p:nvSpPr>
          <p:spPr>
            <a:xfrm>
              <a:off x="6635089" y="1127120"/>
              <a:ext cx="268551" cy="620545"/>
            </a:xfrm>
            <a:custGeom>
              <a:avLst/>
              <a:gdLst/>
              <a:ahLst/>
              <a:cxnLst/>
              <a:rect l="l" t="t" r="r" b="b"/>
              <a:pathLst>
                <a:path w="4451" h="10285" extrusionOk="0">
                  <a:moveTo>
                    <a:pt x="3320" y="1"/>
                  </a:moveTo>
                  <a:cubicBezTo>
                    <a:pt x="3245" y="1"/>
                    <a:pt x="3174" y="37"/>
                    <a:pt x="3145" y="123"/>
                  </a:cubicBezTo>
                  <a:cubicBezTo>
                    <a:pt x="3092" y="283"/>
                    <a:pt x="2386" y="1069"/>
                    <a:pt x="2386" y="1069"/>
                  </a:cubicBezTo>
                  <a:lnTo>
                    <a:pt x="2226" y="1122"/>
                  </a:lnTo>
                  <a:cubicBezTo>
                    <a:pt x="2220" y="1121"/>
                    <a:pt x="2215" y="1120"/>
                    <a:pt x="2209" y="1120"/>
                  </a:cubicBezTo>
                  <a:cubicBezTo>
                    <a:pt x="2114" y="1120"/>
                    <a:pt x="1966" y="1320"/>
                    <a:pt x="1866" y="1509"/>
                  </a:cubicBezTo>
                  <a:cubicBezTo>
                    <a:pt x="1746" y="1695"/>
                    <a:pt x="1173" y="2361"/>
                    <a:pt x="1173" y="2361"/>
                  </a:cubicBezTo>
                  <a:cubicBezTo>
                    <a:pt x="1173" y="2361"/>
                    <a:pt x="813" y="3467"/>
                    <a:pt x="1013" y="3827"/>
                  </a:cubicBezTo>
                  <a:cubicBezTo>
                    <a:pt x="1200" y="4186"/>
                    <a:pt x="1506" y="4733"/>
                    <a:pt x="1506" y="4733"/>
                  </a:cubicBezTo>
                  <a:cubicBezTo>
                    <a:pt x="1639" y="4786"/>
                    <a:pt x="1067" y="7117"/>
                    <a:pt x="494" y="8170"/>
                  </a:cubicBezTo>
                  <a:cubicBezTo>
                    <a:pt x="334" y="8463"/>
                    <a:pt x="161" y="8876"/>
                    <a:pt x="1" y="9276"/>
                  </a:cubicBezTo>
                  <a:cubicBezTo>
                    <a:pt x="241" y="9569"/>
                    <a:pt x="640" y="9955"/>
                    <a:pt x="1186" y="10155"/>
                  </a:cubicBezTo>
                  <a:cubicBezTo>
                    <a:pt x="1475" y="10251"/>
                    <a:pt x="1776" y="10284"/>
                    <a:pt x="2057" y="10284"/>
                  </a:cubicBezTo>
                  <a:cubicBezTo>
                    <a:pt x="2204" y="10284"/>
                    <a:pt x="2346" y="10275"/>
                    <a:pt x="2479" y="10262"/>
                  </a:cubicBezTo>
                  <a:cubicBezTo>
                    <a:pt x="2532" y="9795"/>
                    <a:pt x="2585" y="9276"/>
                    <a:pt x="2639" y="8610"/>
                  </a:cubicBezTo>
                  <a:cubicBezTo>
                    <a:pt x="2799" y="7024"/>
                    <a:pt x="3358" y="5399"/>
                    <a:pt x="3358" y="5399"/>
                  </a:cubicBezTo>
                  <a:lnTo>
                    <a:pt x="3665" y="4573"/>
                  </a:lnTo>
                  <a:cubicBezTo>
                    <a:pt x="3665" y="4573"/>
                    <a:pt x="4251" y="2708"/>
                    <a:pt x="4317" y="2388"/>
                  </a:cubicBezTo>
                  <a:cubicBezTo>
                    <a:pt x="4397" y="2055"/>
                    <a:pt x="4317" y="1349"/>
                    <a:pt x="4317" y="1349"/>
                  </a:cubicBezTo>
                  <a:lnTo>
                    <a:pt x="4371" y="1056"/>
                  </a:lnTo>
                  <a:cubicBezTo>
                    <a:pt x="4371" y="1056"/>
                    <a:pt x="4451" y="696"/>
                    <a:pt x="4357" y="509"/>
                  </a:cubicBezTo>
                  <a:cubicBezTo>
                    <a:pt x="4294" y="391"/>
                    <a:pt x="4180" y="372"/>
                    <a:pt x="4114" y="372"/>
                  </a:cubicBezTo>
                  <a:cubicBezTo>
                    <a:pt x="4084" y="372"/>
                    <a:pt x="4064" y="376"/>
                    <a:pt x="4064" y="376"/>
                  </a:cubicBezTo>
                  <a:cubicBezTo>
                    <a:pt x="4064" y="376"/>
                    <a:pt x="4078" y="190"/>
                    <a:pt x="3944" y="123"/>
                  </a:cubicBezTo>
                  <a:cubicBezTo>
                    <a:pt x="3904" y="101"/>
                    <a:pt x="3858" y="93"/>
                    <a:pt x="3813" y="93"/>
                  </a:cubicBezTo>
                  <a:cubicBezTo>
                    <a:pt x="3691" y="93"/>
                    <a:pt x="3571" y="150"/>
                    <a:pt x="3571" y="150"/>
                  </a:cubicBezTo>
                  <a:lnTo>
                    <a:pt x="3491" y="70"/>
                  </a:lnTo>
                  <a:cubicBezTo>
                    <a:pt x="3448" y="27"/>
                    <a:pt x="338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5"/>
            <p:cNvSpPr/>
            <p:nvPr/>
          </p:nvSpPr>
          <p:spPr>
            <a:xfrm>
              <a:off x="6733195" y="1190774"/>
              <a:ext cx="45855" cy="80427"/>
            </a:xfrm>
            <a:custGeom>
              <a:avLst/>
              <a:gdLst/>
              <a:ahLst/>
              <a:cxnLst/>
              <a:rect l="l" t="t" r="r" b="b"/>
              <a:pathLst>
                <a:path w="760" h="1333" fill="none" extrusionOk="0">
                  <a:moveTo>
                    <a:pt x="760" y="1"/>
                  </a:moveTo>
                  <a:lnTo>
                    <a:pt x="0" y="1333"/>
                  </a:ln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5"/>
            <p:cNvSpPr/>
            <p:nvPr/>
          </p:nvSpPr>
          <p:spPr>
            <a:xfrm>
              <a:off x="6776577" y="1136110"/>
              <a:ext cx="74031" cy="144744"/>
            </a:xfrm>
            <a:custGeom>
              <a:avLst/>
              <a:gdLst/>
              <a:ahLst/>
              <a:cxnLst/>
              <a:rect l="l" t="t" r="r" b="b"/>
              <a:pathLst>
                <a:path w="1227" h="2399" fill="none" extrusionOk="0">
                  <a:moveTo>
                    <a:pt x="1226" y="1"/>
                  </a:moveTo>
                  <a:lnTo>
                    <a:pt x="613" y="1186"/>
                  </a:lnTo>
                  <a:lnTo>
                    <a:pt x="1" y="2399"/>
                  </a:ln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5"/>
            <p:cNvSpPr/>
            <p:nvPr/>
          </p:nvSpPr>
          <p:spPr>
            <a:xfrm>
              <a:off x="6819174" y="1149806"/>
              <a:ext cx="61180" cy="143899"/>
            </a:xfrm>
            <a:custGeom>
              <a:avLst/>
              <a:gdLst/>
              <a:ahLst/>
              <a:cxnLst/>
              <a:rect l="l" t="t" r="r" b="b"/>
              <a:pathLst>
                <a:path w="1014" h="2385" fill="none" extrusionOk="0">
                  <a:moveTo>
                    <a:pt x="1013" y="0"/>
                  </a:moveTo>
                  <a:lnTo>
                    <a:pt x="680" y="1026"/>
                  </a:lnTo>
                  <a:lnTo>
                    <a:pt x="1" y="2385"/>
                  </a:ln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5"/>
            <p:cNvSpPr/>
            <p:nvPr/>
          </p:nvSpPr>
          <p:spPr>
            <a:xfrm>
              <a:off x="6858573" y="1208453"/>
              <a:ext cx="37046" cy="97320"/>
            </a:xfrm>
            <a:custGeom>
              <a:avLst/>
              <a:gdLst/>
              <a:ahLst/>
              <a:cxnLst/>
              <a:rect l="l" t="t" r="r" b="b"/>
              <a:pathLst>
                <a:path w="614" h="1613" fill="none" extrusionOk="0">
                  <a:moveTo>
                    <a:pt x="613" y="1"/>
                  </a:moveTo>
                  <a:cubicBezTo>
                    <a:pt x="613" y="1"/>
                    <a:pt x="254" y="1106"/>
                    <a:pt x="200" y="1213"/>
                  </a:cubicBezTo>
                  <a:cubicBezTo>
                    <a:pt x="147" y="1320"/>
                    <a:pt x="1" y="1613"/>
                    <a:pt x="1" y="1613"/>
                  </a:cubicBez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5"/>
            <p:cNvSpPr/>
            <p:nvPr/>
          </p:nvSpPr>
          <p:spPr>
            <a:xfrm>
              <a:off x="6589294" y="1756669"/>
              <a:ext cx="19368" cy="109387"/>
            </a:xfrm>
            <a:custGeom>
              <a:avLst/>
              <a:gdLst/>
              <a:ahLst/>
              <a:cxnLst/>
              <a:rect l="l" t="t" r="r" b="b"/>
              <a:pathLst>
                <a:path w="321" h="1813" extrusionOk="0">
                  <a:moveTo>
                    <a:pt x="320" y="1"/>
                  </a:moveTo>
                  <a:cubicBezTo>
                    <a:pt x="320" y="1"/>
                    <a:pt x="0" y="894"/>
                    <a:pt x="147" y="1813"/>
                  </a:cubicBezTo>
                  <a:lnTo>
                    <a:pt x="3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5"/>
            <p:cNvSpPr/>
            <p:nvPr/>
          </p:nvSpPr>
          <p:spPr>
            <a:xfrm>
              <a:off x="6589294" y="1756669"/>
              <a:ext cx="19368" cy="109387"/>
            </a:xfrm>
            <a:custGeom>
              <a:avLst/>
              <a:gdLst/>
              <a:ahLst/>
              <a:cxnLst/>
              <a:rect l="l" t="t" r="r" b="b"/>
              <a:pathLst>
                <a:path w="321" h="1813" fill="none" extrusionOk="0">
                  <a:moveTo>
                    <a:pt x="320" y="1"/>
                  </a:moveTo>
                  <a:cubicBezTo>
                    <a:pt x="320" y="1"/>
                    <a:pt x="0" y="894"/>
                    <a:pt x="147" y="1813"/>
                  </a:cubicBezTo>
                </a:path>
              </a:pathLst>
            </a:custGeom>
            <a:noFill/>
            <a:ln w="4325" cap="flat" cmpd="sng">
              <a:solidFill>
                <a:srgbClr val="263238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5"/>
            <p:cNvSpPr/>
            <p:nvPr/>
          </p:nvSpPr>
          <p:spPr>
            <a:xfrm>
              <a:off x="6850548" y="1125611"/>
              <a:ext cx="425301" cy="856214"/>
            </a:xfrm>
            <a:custGeom>
              <a:avLst/>
              <a:gdLst/>
              <a:ahLst/>
              <a:cxnLst/>
              <a:rect l="l" t="t" r="r" b="b"/>
              <a:pathLst>
                <a:path w="7049" h="14191" extrusionOk="0">
                  <a:moveTo>
                    <a:pt x="2037" y="0"/>
                  </a:moveTo>
                  <a:cubicBezTo>
                    <a:pt x="1834" y="0"/>
                    <a:pt x="1746" y="508"/>
                    <a:pt x="1746" y="508"/>
                  </a:cubicBezTo>
                  <a:cubicBezTo>
                    <a:pt x="1746" y="508"/>
                    <a:pt x="1622" y="378"/>
                    <a:pt x="1494" y="378"/>
                  </a:cubicBezTo>
                  <a:cubicBezTo>
                    <a:pt x="1443" y="378"/>
                    <a:pt x="1391" y="398"/>
                    <a:pt x="1346" y="454"/>
                  </a:cubicBezTo>
                  <a:cubicBezTo>
                    <a:pt x="1186" y="654"/>
                    <a:pt x="1253" y="1267"/>
                    <a:pt x="1253" y="1267"/>
                  </a:cubicBezTo>
                  <a:cubicBezTo>
                    <a:pt x="1253" y="1267"/>
                    <a:pt x="1194" y="1171"/>
                    <a:pt x="1097" y="1171"/>
                  </a:cubicBezTo>
                  <a:cubicBezTo>
                    <a:pt x="1041" y="1171"/>
                    <a:pt x="971" y="1204"/>
                    <a:pt x="893" y="1307"/>
                  </a:cubicBezTo>
                  <a:cubicBezTo>
                    <a:pt x="680" y="1573"/>
                    <a:pt x="840" y="2719"/>
                    <a:pt x="786" y="2786"/>
                  </a:cubicBezTo>
                  <a:cubicBezTo>
                    <a:pt x="733" y="2866"/>
                    <a:pt x="187" y="4211"/>
                    <a:pt x="94" y="4598"/>
                  </a:cubicBezTo>
                  <a:cubicBezTo>
                    <a:pt x="0" y="4971"/>
                    <a:pt x="240" y="5304"/>
                    <a:pt x="280" y="5371"/>
                  </a:cubicBezTo>
                  <a:cubicBezTo>
                    <a:pt x="280" y="5371"/>
                    <a:pt x="733" y="6330"/>
                    <a:pt x="1026" y="7449"/>
                  </a:cubicBezTo>
                  <a:cubicBezTo>
                    <a:pt x="1319" y="8555"/>
                    <a:pt x="3038" y="12045"/>
                    <a:pt x="3664" y="12911"/>
                  </a:cubicBezTo>
                  <a:cubicBezTo>
                    <a:pt x="4197" y="13665"/>
                    <a:pt x="4741" y="14085"/>
                    <a:pt x="5215" y="14085"/>
                  </a:cubicBezTo>
                  <a:cubicBezTo>
                    <a:pt x="5286" y="14085"/>
                    <a:pt x="5355" y="14076"/>
                    <a:pt x="5423" y="14057"/>
                  </a:cubicBezTo>
                  <a:cubicBezTo>
                    <a:pt x="5942" y="13911"/>
                    <a:pt x="5689" y="14190"/>
                    <a:pt x="6515" y="13604"/>
                  </a:cubicBezTo>
                  <a:cubicBezTo>
                    <a:pt x="6675" y="13497"/>
                    <a:pt x="6981" y="13124"/>
                    <a:pt x="6995" y="12858"/>
                  </a:cubicBezTo>
                  <a:cubicBezTo>
                    <a:pt x="7048" y="11819"/>
                    <a:pt x="6608" y="10820"/>
                    <a:pt x="5862" y="10100"/>
                  </a:cubicBezTo>
                  <a:lnTo>
                    <a:pt x="2905" y="6676"/>
                  </a:lnTo>
                  <a:lnTo>
                    <a:pt x="1666" y="4651"/>
                  </a:lnTo>
                  <a:lnTo>
                    <a:pt x="1759" y="4451"/>
                  </a:lnTo>
                  <a:lnTo>
                    <a:pt x="2465" y="3652"/>
                  </a:lnTo>
                  <a:lnTo>
                    <a:pt x="2798" y="2733"/>
                  </a:lnTo>
                  <a:lnTo>
                    <a:pt x="2612" y="1027"/>
                  </a:lnTo>
                  <a:cubicBezTo>
                    <a:pt x="2612" y="1027"/>
                    <a:pt x="2406" y="280"/>
                    <a:pt x="2247" y="280"/>
                  </a:cubicBezTo>
                  <a:cubicBezTo>
                    <a:pt x="2244" y="280"/>
                    <a:pt x="2241" y="281"/>
                    <a:pt x="2239" y="281"/>
                  </a:cubicBezTo>
                  <a:cubicBezTo>
                    <a:pt x="2239" y="281"/>
                    <a:pt x="2265" y="15"/>
                    <a:pt x="2052" y="1"/>
                  </a:cubicBezTo>
                  <a:cubicBezTo>
                    <a:pt x="2047" y="1"/>
                    <a:pt x="2042" y="0"/>
                    <a:pt x="2037" y="0"/>
                  </a:cubicBezTo>
                  <a:close/>
                </a:path>
              </a:pathLst>
            </a:custGeom>
            <a:solidFill>
              <a:schemeClr val="accent1"/>
            </a:solidFill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5"/>
            <p:cNvSpPr/>
            <p:nvPr/>
          </p:nvSpPr>
          <p:spPr>
            <a:xfrm>
              <a:off x="6925304" y="1202057"/>
              <a:ext cx="7301" cy="106129"/>
            </a:xfrm>
            <a:custGeom>
              <a:avLst/>
              <a:gdLst/>
              <a:ahLst/>
              <a:cxnLst/>
              <a:rect l="l" t="t" r="r" b="b"/>
              <a:pathLst>
                <a:path w="121" h="1759" fill="none" extrusionOk="0">
                  <a:moveTo>
                    <a:pt x="14" y="0"/>
                  </a:moveTo>
                  <a:cubicBezTo>
                    <a:pt x="14" y="0"/>
                    <a:pt x="94" y="346"/>
                    <a:pt x="107" y="706"/>
                  </a:cubicBezTo>
                  <a:cubicBezTo>
                    <a:pt x="120" y="1066"/>
                    <a:pt x="0" y="1759"/>
                    <a:pt x="0" y="1759"/>
                  </a:cubicBez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5"/>
            <p:cNvSpPr/>
            <p:nvPr/>
          </p:nvSpPr>
          <p:spPr>
            <a:xfrm>
              <a:off x="6955834" y="1156202"/>
              <a:ext cx="12912" cy="135090"/>
            </a:xfrm>
            <a:custGeom>
              <a:avLst/>
              <a:gdLst/>
              <a:ahLst/>
              <a:cxnLst/>
              <a:rect l="l" t="t" r="r" b="b"/>
              <a:pathLst>
                <a:path w="214" h="2239" fill="none" extrusionOk="0">
                  <a:moveTo>
                    <a:pt x="1" y="1"/>
                  </a:moveTo>
                  <a:cubicBezTo>
                    <a:pt x="1" y="1"/>
                    <a:pt x="147" y="614"/>
                    <a:pt x="174" y="947"/>
                  </a:cubicBezTo>
                  <a:cubicBezTo>
                    <a:pt x="214" y="1266"/>
                    <a:pt x="14" y="2239"/>
                    <a:pt x="14" y="2239"/>
                  </a:cubicBez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5"/>
            <p:cNvSpPr/>
            <p:nvPr/>
          </p:nvSpPr>
          <p:spPr>
            <a:xfrm>
              <a:off x="6985580" y="1142566"/>
              <a:ext cx="13696" cy="138288"/>
            </a:xfrm>
            <a:custGeom>
              <a:avLst/>
              <a:gdLst/>
              <a:ahLst/>
              <a:cxnLst/>
              <a:rect l="l" t="t" r="r" b="b"/>
              <a:pathLst>
                <a:path w="227" h="2292" fill="none" extrusionOk="0">
                  <a:moveTo>
                    <a:pt x="1" y="0"/>
                  </a:moveTo>
                  <a:cubicBezTo>
                    <a:pt x="1" y="0"/>
                    <a:pt x="160" y="1093"/>
                    <a:pt x="200" y="1479"/>
                  </a:cubicBezTo>
                  <a:cubicBezTo>
                    <a:pt x="227" y="1852"/>
                    <a:pt x="94" y="2292"/>
                    <a:pt x="94" y="2292"/>
                  </a:cubicBezTo>
                </a:path>
              </a:pathLst>
            </a:custGeom>
            <a:noFill/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5"/>
            <p:cNvSpPr/>
            <p:nvPr/>
          </p:nvSpPr>
          <p:spPr>
            <a:xfrm>
              <a:off x="6940569" y="1560576"/>
              <a:ext cx="332868" cy="423310"/>
            </a:xfrm>
            <a:custGeom>
              <a:avLst/>
              <a:gdLst/>
              <a:ahLst/>
              <a:cxnLst/>
              <a:rect l="l" t="t" r="r" b="b"/>
              <a:pathLst>
                <a:path w="5517" h="7016" extrusionOk="0">
                  <a:moveTo>
                    <a:pt x="1892" y="0"/>
                  </a:moveTo>
                  <a:cubicBezTo>
                    <a:pt x="1186" y="586"/>
                    <a:pt x="427" y="1212"/>
                    <a:pt x="0" y="1466"/>
                  </a:cubicBezTo>
                  <a:cubicBezTo>
                    <a:pt x="533" y="2665"/>
                    <a:pt x="1732" y="5089"/>
                    <a:pt x="2172" y="5702"/>
                  </a:cubicBezTo>
                  <a:cubicBezTo>
                    <a:pt x="2743" y="6510"/>
                    <a:pt x="3361" y="7016"/>
                    <a:pt x="3874" y="7016"/>
                  </a:cubicBezTo>
                  <a:cubicBezTo>
                    <a:pt x="3911" y="7016"/>
                    <a:pt x="3948" y="7013"/>
                    <a:pt x="3984" y="7008"/>
                  </a:cubicBezTo>
                  <a:cubicBezTo>
                    <a:pt x="4783" y="6875"/>
                    <a:pt x="5489" y="6368"/>
                    <a:pt x="5503" y="5502"/>
                  </a:cubicBezTo>
                  <a:cubicBezTo>
                    <a:pt x="5516" y="4530"/>
                    <a:pt x="5063" y="3571"/>
                    <a:pt x="4370" y="2891"/>
                  </a:cubicBezTo>
                  <a:lnTo>
                    <a:pt x="1892" y="0"/>
                  </a:lnTo>
                  <a:close/>
                </a:path>
              </a:pathLst>
            </a:custGeom>
            <a:solidFill>
              <a:schemeClr val="lt1"/>
            </a:solidFill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5"/>
            <p:cNvSpPr/>
            <p:nvPr/>
          </p:nvSpPr>
          <p:spPr>
            <a:xfrm>
              <a:off x="7057922" y="1768736"/>
              <a:ext cx="192167" cy="142330"/>
            </a:xfrm>
            <a:custGeom>
              <a:avLst/>
              <a:gdLst/>
              <a:ahLst/>
              <a:cxnLst/>
              <a:rect l="l" t="t" r="r" b="b"/>
              <a:pathLst>
                <a:path w="3185" h="2359" extrusionOk="0">
                  <a:moveTo>
                    <a:pt x="2905" y="1"/>
                  </a:moveTo>
                  <a:lnTo>
                    <a:pt x="1" y="1893"/>
                  </a:lnTo>
                  <a:cubicBezTo>
                    <a:pt x="81" y="2039"/>
                    <a:pt x="160" y="2172"/>
                    <a:pt x="227" y="2252"/>
                  </a:cubicBezTo>
                  <a:cubicBezTo>
                    <a:pt x="254" y="2292"/>
                    <a:pt x="267" y="2319"/>
                    <a:pt x="294" y="2359"/>
                  </a:cubicBezTo>
                  <a:lnTo>
                    <a:pt x="3185" y="467"/>
                  </a:lnTo>
                  <a:cubicBezTo>
                    <a:pt x="3105" y="307"/>
                    <a:pt x="3012" y="147"/>
                    <a:pt x="2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5"/>
            <p:cNvSpPr/>
            <p:nvPr/>
          </p:nvSpPr>
          <p:spPr>
            <a:xfrm>
              <a:off x="7102933" y="1837881"/>
              <a:ext cx="168878" cy="127850"/>
            </a:xfrm>
            <a:custGeom>
              <a:avLst/>
              <a:gdLst/>
              <a:ahLst/>
              <a:cxnLst/>
              <a:rect l="l" t="t" r="r" b="b"/>
              <a:pathLst>
                <a:path w="2799" h="2119" extrusionOk="0">
                  <a:moveTo>
                    <a:pt x="2692" y="0"/>
                  </a:moveTo>
                  <a:lnTo>
                    <a:pt x="1" y="1746"/>
                  </a:lnTo>
                  <a:cubicBezTo>
                    <a:pt x="147" y="1892"/>
                    <a:pt x="294" y="2026"/>
                    <a:pt x="427" y="2119"/>
                  </a:cubicBezTo>
                  <a:lnTo>
                    <a:pt x="2798" y="587"/>
                  </a:lnTo>
                  <a:cubicBezTo>
                    <a:pt x="2785" y="387"/>
                    <a:pt x="2745" y="187"/>
                    <a:pt x="26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5"/>
            <p:cNvSpPr/>
            <p:nvPr/>
          </p:nvSpPr>
          <p:spPr>
            <a:xfrm>
              <a:off x="6987209" y="1653011"/>
              <a:ext cx="168817" cy="125436"/>
            </a:xfrm>
            <a:custGeom>
              <a:avLst/>
              <a:gdLst/>
              <a:ahLst/>
              <a:cxnLst/>
              <a:rect l="l" t="t" r="r" b="b"/>
              <a:pathLst>
                <a:path w="2798" h="2079" extrusionOk="0">
                  <a:moveTo>
                    <a:pt x="2438" y="0"/>
                  </a:moveTo>
                  <a:lnTo>
                    <a:pt x="0" y="1586"/>
                  </a:lnTo>
                  <a:cubicBezTo>
                    <a:pt x="80" y="1746"/>
                    <a:pt x="173" y="1919"/>
                    <a:pt x="253" y="2079"/>
                  </a:cubicBezTo>
                  <a:lnTo>
                    <a:pt x="2798" y="427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5"/>
            <p:cNvSpPr/>
            <p:nvPr/>
          </p:nvSpPr>
          <p:spPr>
            <a:xfrm>
              <a:off x="7021781" y="1710873"/>
              <a:ext cx="183298" cy="135090"/>
            </a:xfrm>
            <a:custGeom>
              <a:avLst/>
              <a:gdLst/>
              <a:ahLst/>
              <a:cxnLst/>
              <a:rect l="l" t="t" r="r" b="b"/>
              <a:pathLst>
                <a:path w="3038" h="2239" extrusionOk="0">
                  <a:moveTo>
                    <a:pt x="2678" y="0"/>
                  </a:moveTo>
                  <a:lnTo>
                    <a:pt x="0" y="1746"/>
                  </a:lnTo>
                  <a:cubicBezTo>
                    <a:pt x="80" y="1919"/>
                    <a:pt x="173" y="2079"/>
                    <a:pt x="253" y="2239"/>
                  </a:cubicBezTo>
                  <a:lnTo>
                    <a:pt x="3038" y="413"/>
                  </a:lnTo>
                  <a:cubicBezTo>
                    <a:pt x="3038" y="413"/>
                    <a:pt x="3038" y="413"/>
                    <a:pt x="3024" y="400"/>
                  </a:cubicBezTo>
                  <a:lnTo>
                    <a:pt x="26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5"/>
            <p:cNvSpPr/>
            <p:nvPr/>
          </p:nvSpPr>
          <p:spPr>
            <a:xfrm>
              <a:off x="6954205" y="1595088"/>
              <a:ext cx="151984" cy="115059"/>
            </a:xfrm>
            <a:custGeom>
              <a:avLst/>
              <a:gdLst/>
              <a:ahLst/>
              <a:cxnLst/>
              <a:rect l="l" t="t" r="r" b="b"/>
              <a:pathLst>
                <a:path w="2519" h="1907" extrusionOk="0">
                  <a:moveTo>
                    <a:pt x="2159" y="1"/>
                  </a:moveTo>
                  <a:lnTo>
                    <a:pt x="1" y="1413"/>
                  </a:lnTo>
                  <a:cubicBezTo>
                    <a:pt x="81" y="1560"/>
                    <a:pt x="161" y="1733"/>
                    <a:pt x="241" y="1906"/>
                  </a:cubicBezTo>
                  <a:lnTo>
                    <a:pt x="2519" y="427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5"/>
            <p:cNvSpPr/>
            <p:nvPr/>
          </p:nvSpPr>
          <p:spPr>
            <a:xfrm>
              <a:off x="6691382" y="4003049"/>
              <a:ext cx="426870" cy="414019"/>
            </a:xfrm>
            <a:custGeom>
              <a:avLst/>
              <a:gdLst/>
              <a:ahLst/>
              <a:cxnLst/>
              <a:rect l="l" t="t" r="r" b="b"/>
              <a:pathLst>
                <a:path w="7075" h="6862" extrusionOk="0">
                  <a:moveTo>
                    <a:pt x="2595" y="1"/>
                  </a:moveTo>
                  <a:cubicBezTo>
                    <a:pt x="2260" y="1"/>
                    <a:pt x="1878" y="40"/>
                    <a:pt x="1746" y="207"/>
                  </a:cubicBezTo>
                  <a:cubicBezTo>
                    <a:pt x="1493" y="540"/>
                    <a:pt x="1706" y="2379"/>
                    <a:pt x="1706" y="2379"/>
                  </a:cubicBezTo>
                  <a:cubicBezTo>
                    <a:pt x="1706" y="2379"/>
                    <a:pt x="971" y="2165"/>
                    <a:pt x="545" y="2165"/>
                  </a:cubicBezTo>
                  <a:cubicBezTo>
                    <a:pt x="389" y="2165"/>
                    <a:pt x="275" y="2194"/>
                    <a:pt x="253" y="2272"/>
                  </a:cubicBezTo>
                  <a:cubicBezTo>
                    <a:pt x="187" y="2565"/>
                    <a:pt x="0" y="5576"/>
                    <a:pt x="227" y="5830"/>
                  </a:cubicBezTo>
                  <a:cubicBezTo>
                    <a:pt x="440" y="6083"/>
                    <a:pt x="1493" y="6482"/>
                    <a:pt x="1493" y="6482"/>
                  </a:cubicBezTo>
                  <a:lnTo>
                    <a:pt x="3118" y="6269"/>
                  </a:lnTo>
                  <a:cubicBezTo>
                    <a:pt x="3118" y="6269"/>
                    <a:pt x="4397" y="6775"/>
                    <a:pt x="4717" y="6775"/>
                  </a:cubicBezTo>
                  <a:cubicBezTo>
                    <a:pt x="4911" y="6775"/>
                    <a:pt x="5238" y="6862"/>
                    <a:pt x="5598" y="6862"/>
                  </a:cubicBezTo>
                  <a:cubicBezTo>
                    <a:pt x="5854" y="6862"/>
                    <a:pt x="6127" y="6818"/>
                    <a:pt x="6382" y="6669"/>
                  </a:cubicBezTo>
                  <a:cubicBezTo>
                    <a:pt x="6995" y="6296"/>
                    <a:pt x="7075" y="5683"/>
                    <a:pt x="6822" y="5430"/>
                  </a:cubicBezTo>
                  <a:cubicBezTo>
                    <a:pt x="6422" y="5030"/>
                    <a:pt x="5583" y="4964"/>
                    <a:pt x="5090" y="4684"/>
                  </a:cubicBezTo>
                  <a:cubicBezTo>
                    <a:pt x="4184" y="4191"/>
                    <a:pt x="3145" y="3551"/>
                    <a:pt x="3171" y="2459"/>
                  </a:cubicBezTo>
                  <a:cubicBezTo>
                    <a:pt x="3171" y="2232"/>
                    <a:pt x="3464" y="74"/>
                    <a:pt x="3171" y="34"/>
                  </a:cubicBezTo>
                  <a:cubicBezTo>
                    <a:pt x="3171" y="34"/>
                    <a:pt x="2903" y="1"/>
                    <a:pt x="2595" y="1"/>
                  </a:cubicBezTo>
                  <a:close/>
                </a:path>
              </a:pathLst>
            </a:custGeom>
            <a:solidFill>
              <a:schemeClr val="lt1"/>
            </a:solidFill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5"/>
            <p:cNvSpPr/>
            <p:nvPr/>
          </p:nvSpPr>
          <p:spPr>
            <a:xfrm>
              <a:off x="6797453" y="4186954"/>
              <a:ext cx="212319" cy="140822"/>
            </a:xfrm>
            <a:custGeom>
              <a:avLst/>
              <a:gdLst/>
              <a:ahLst/>
              <a:cxnLst/>
              <a:rect l="l" t="t" r="r" b="b"/>
              <a:pathLst>
                <a:path w="3519" h="2334" extrusionOk="0">
                  <a:moveTo>
                    <a:pt x="1419" y="0"/>
                  </a:moveTo>
                  <a:cubicBezTo>
                    <a:pt x="1389" y="0"/>
                    <a:pt x="1352" y="11"/>
                    <a:pt x="1307" y="37"/>
                  </a:cubicBezTo>
                  <a:cubicBezTo>
                    <a:pt x="1307" y="37"/>
                    <a:pt x="1" y="370"/>
                    <a:pt x="134" y="650"/>
                  </a:cubicBezTo>
                  <a:cubicBezTo>
                    <a:pt x="183" y="743"/>
                    <a:pt x="290" y="774"/>
                    <a:pt x="410" y="774"/>
                  </a:cubicBezTo>
                  <a:cubicBezTo>
                    <a:pt x="651" y="774"/>
                    <a:pt x="947" y="650"/>
                    <a:pt x="947" y="650"/>
                  </a:cubicBezTo>
                  <a:lnTo>
                    <a:pt x="947" y="650"/>
                  </a:lnTo>
                  <a:cubicBezTo>
                    <a:pt x="947" y="650"/>
                    <a:pt x="374" y="1143"/>
                    <a:pt x="587" y="1383"/>
                  </a:cubicBezTo>
                  <a:cubicBezTo>
                    <a:pt x="634" y="1438"/>
                    <a:pt x="702" y="1460"/>
                    <a:pt x="780" y="1460"/>
                  </a:cubicBezTo>
                  <a:cubicBezTo>
                    <a:pt x="1059" y="1460"/>
                    <a:pt x="1466" y="1183"/>
                    <a:pt x="1466" y="1183"/>
                  </a:cubicBezTo>
                  <a:lnTo>
                    <a:pt x="1466" y="1183"/>
                  </a:lnTo>
                  <a:cubicBezTo>
                    <a:pt x="1466" y="1183"/>
                    <a:pt x="694" y="1769"/>
                    <a:pt x="1053" y="1809"/>
                  </a:cubicBezTo>
                  <a:cubicBezTo>
                    <a:pt x="1072" y="1811"/>
                    <a:pt x="1091" y="1812"/>
                    <a:pt x="1110" y="1812"/>
                  </a:cubicBezTo>
                  <a:cubicBezTo>
                    <a:pt x="1457" y="1812"/>
                    <a:pt x="1959" y="1489"/>
                    <a:pt x="1959" y="1489"/>
                  </a:cubicBezTo>
                  <a:lnTo>
                    <a:pt x="1959" y="1489"/>
                  </a:lnTo>
                  <a:cubicBezTo>
                    <a:pt x="1959" y="1489"/>
                    <a:pt x="1543" y="2333"/>
                    <a:pt x="1755" y="2333"/>
                  </a:cubicBezTo>
                  <a:cubicBezTo>
                    <a:pt x="1764" y="2333"/>
                    <a:pt x="1775" y="2332"/>
                    <a:pt x="1786" y="2329"/>
                  </a:cubicBezTo>
                  <a:cubicBezTo>
                    <a:pt x="2066" y="2262"/>
                    <a:pt x="2639" y="1663"/>
                    <a:pt x="2639" y="1662"/>
                  </a:cubicBezTo>
                  <a:lnTo>
                    <a:pt x="2639" y="1662"/>
                  </a:lnTo>
                  <a:cubicBezTo>
                    <a:pt x="2639" y="1663"/>
                    <a:pt x="2325" y="2244"/>
                    <a:pt x="2545" y="2244"/>
                  </a:cubicBezTo>
                  <a:cubicBezTo>
                    <a:pt x="2560" y="2244"/>
                    <a:pt x="2578" y="2241"/>
                    <a:pt x="2599" y="2235"/>
                  </a:cubicBezTo>
                  <a:cubicBezTo>
                    <a:pt x="2919" y="2129"/>
                    <a:pt x="3518" y="1942"/>
                    <a:pt x="3438" y="1809"/>
                  </a:cubicBezTo>
                  <a:cubicBezTo>
                    <a:pt x="3372" y="1662"/>
                    <a:pt x="2839" y="1276"/>
                    <a:pt x="2839" y="1276"/>
                  </a:cubicBezTo>
                  <a:cubicBezTo>
                    <a:pt x="2839" y="1276"/>
                    <a:pt x="2532" y="1103"/>
                    <a:pt x="2386" y="996"/>
                  </a:cubicBezTo>
                  <a:cubicBezTo>
                    <a:pt x="2253" y="890"/>
                    <a:pt x="2066" y="890"/>
                    <a:pt x="2066" y="890"/>
                  </a:cubicBezTo>
                  <a:lnTo>
                    <a:pt x="1826" y="543"/>
                  </a:lnTo>
                  <a:lnTo>
                    <a:pt x="1546" y="290"/>
                  </a:lnTo>
                  <a:cubicBezTo>
                    <a:pt x="1546" y="290"/>
                    <a:pt x="1574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5"/>
            <p:cNvSpPr/>
            <p:nvPr/>
          </p:nvSpPr>
          <p:spPr>
            <a:xfrm>
              <a:off x="6562747" y="4034666"/>
              <a:ext cx="424517" cy="427775"/>
            </a:xfrm>
            <a:custGeom>
              <a:avLst/>
              <a:gdLst/>
              <a:ahLst/>
              <a:cxnLst/>
              <a:rect l="l" t="t" r="r" b="b"/>
              <a:pathLst>
                <a:path w="7036" h="7090" extrusionOk="0">
                  <a:moveTo>
                    <a:pt x="2529" y="1"/>
                  </a:moveTo>
                  <a:cubicBezTo>
                    <a:pt x="1998" y="1"/>
                    <a:pt x="1169" y="215"/>
                    <a:pt x="1120" y="589"/>
                  </a:cubicBezTo>
                  <a:cubicBezTo>
                    <a:pt x="1040" y="1096"/>
                    <a:pt x="1120" y="2375"/>
                    <a:pt x="1120" y="2375"/>
                  </a:cubicBezTo>
                  <a:lnTo>
                    <a:pt x="534" y="2228"/>
                  </a:lnTo>
                  <a:cubicBezTo>
                    <a:pt x="534" y="2228"/>
                    <a:pt x="280" y="2548"/>
                    <a:pt x="254" y="2881"/>
                  </a:cubicBezTo>
                  <a:cubicBezTo>
                    <a:pt x="214" y="3201"/>
                    <a:pt x="1" y="6105"/>
                    <a:pt x="1" y="6105"/>
                  </a:cubicBezTo>
                  <a:cubicBezTo>
                    <a:pt x="1" y="6105"/>
                    <a:pt x="214" y="6611"/>
                    <a:pt x="427" y="6678"/>
                  </a:cubicBezTo>
                  <a:cubicBezTo>
                    <a:pt x="653" y="6758"/>
                    <a:pt x="3265" y="7011"/>
                    <a:pt x="3265" y="7011"/>
                  </a:cubicBezTo>
                  <a:cubicBezTo>
                    <a:pt x="3265" y="7011"/>
                    <a:pt x="4275" y="7090"/>
                    <a:pt x="5103" y="7090"/>
                  </a:cubicBezTo>
                  <a:cubicBezTo>
                    <a:pt x="5404" y="7090"/>
                    <a:pt x="5681" y="7079"/>
                    <a:pt x="5876" y="7051"/>
                  </a:cubicBezTo>
                  <a:cubicBezTo>
                    <a:pt x="6596" y="6944"/>
                    <a:pt x="7035" y="6172"/>
                    <a:pt x="6849" y="5665"/>
                  </a:cubicBezTo>
                  <a:cubicBezTo>
                    <a:pt x="6609" y="4999"/>
                    <a:pt x="5743" y="4746"/>
                    <a:pt x="5183" y="4413"/>
                  </a:cubicBezTo>
                  <a:cubicBezTo>
                    <a:pt x="4570" y="4053"/>
                    <a:pt x="3571" y="3547"/>
                    <a:pt x="3291" y="2841"/>
                  </a:cubicBezTo>
                  <a:lnTo>
                    <a:pt x="3038" y="2188"/>
                  </a:lnTo>
                  <a:cubicBezTo>
                    <a:pt x="3038" y="2188"/>
                    <a:pt x="3185" y="296"/>
                    <a:pt x="2932" y="83"/>
                  </a:cubicBezTo>
                  <a:cubicBezTo>
                    <a:pt x="2866" y="27"/>
                    <a:pt x="2716" y="1"/>
                    <a:pt x="2529" y="1"/>
                  </a:cubicBezTo>
                  <a:close/>
                </a:path>
              </a:pathLst>
            </a:custGeom>
            <a:solidFill>
              <a:schemeClr val="lt1"/>
            </a:solidFill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5"/>
            <p:cNvSpPr/>
            <p:nvPr/>
          </p:nvSpPr>
          <p:spPr>
            <a:xfrm>
              <a:off x="6682513" y="4203849"/>
              <a:ext cx="212319" cy="141546"/>
            </a:xfrm>
            <a:custGeom>
              <a:avLst/>
              <a:gdLst/>
              <a:ahLst/>
              <a:cxnLst/>
              <a:rect l="l" t="t" r="r" b="b"/>
              <a:pathLst>
                <a:path w="3519" h="2346" extrusionOk="0">
                  <a:moveTo>
                    <a:pt x="1421" y="1"/>
                  </a:moveTo>
                  <a:cubicBezTo>
                    <a:pt x="1390" y="1"/>
                    <a:pt x="1353" y="12"/>
                    <a:pt x="1306" y="37"/>
                  </a:cubicBezTo>
                  <a:cubicBezTo>
                    <a:pt x="1306" y="37"/>
                    <a:pt x="1" y="370"/>
                    <a:pt x="147" y="650"/>
                  </a:cubicBezTo>
                  <a:cubicBezTo>
                    <a:pt x="192" y="743"/>
                    <a:pt x="295" y="774"/>
                    <a:pt x="414" y="774"/>
                  </a:cubicBezTo>
                  <a:cubicBezTo>
                    <a:pt x="651" y="774"/>
                    <a:pt x="947" y="650"/>
                    <a:pt x="947" y="650"/>
                  </a:cubicBezTo>
                  <a:lnTo>
                    <a:pt x="947" y="650"/>
                  </a:lnTo>
                  <a:cubicBezTo>
                    <a:pt x="947" y="650"/>
                    <a:pt x="387" y="1143"/>
                    <a:pt x="600" y="1396"/>
                  </a:cubicBezTo>
                  <a:cubicBezTo>
                    <a:pt x="645" y="1446"/>
                    <a:pt x="709" y="1466"/>
                    <a:pt x="783" y="1466"/>
                  </a:cubicBezTo>
                  <a:cubicBezTo>
                    <a:pt x="1063" y="1466"/>
                    <a:pt x="1479" y="1183"/>
                    <a:pt x="1480" y="1183"/>
                  </a:cubicBezTo>
                  <a:lnTo>
                    <a:pt x="1480" y="1183"/>
                  </a:lnTo>
                  <a:cubicBezTo>
                    <a:pt x="1479" y="1183"/>
                    <a:pt x="707" y="1782"/>
                    <a:pt x="1053" y="1809"/>
                  </a:cubicBezTo>
                  <a:cubicBezTo>
                    <a:pt x="1072" y="1811"/>
                    <a:pt x="1092" y="1812"/>
                    <a:pt x="1112" y="1812"/>
                  </a:cubicBezTo>
                  <a:cubicBezTo>
                    <a:pt x="1470" y="1812"/>
                    <a:pt x="1972" y="1489"/>
                    <a:pt x="1973" y="1489"/>
                  </a:cubicBezTo>
                  <a:lnTo>
                    <a:pt x="1973" y="1489"/>
                  </a:lnTo>
                  <a:cubicBezTo>
                    <a:pt x="1973" y="1489"/>
                    <a:pt x="1551" y="2345"/>
                    <a:pt x="1773" y="2345"/>
                  </a:cubicBezTo>
                  <a:cubicBezTo>
                    <a:pt x="1781" y="2345"/>
                    <a:pt x="1790" y="2344"/>
                    <a:pt x="1799" y="2342"/>
                  </a:cubicBezTo>
                  <a:cubicBezTo>
                    <a:pt x="2079" y="2262"/>
                    <a:pt x="2639" y="1676"/>
                    <a:pt x="2639" y="1676"/>
                  </a:cubicBezTo>
                  <a:lnTo>
                    <a:pt x="2639" y="1676"/>
                  </a:lnTo>
                  <a:cubicBezTo>
                    <a:pt x="2639" y="1676"/>
                    <a:pt x="2342" y="2247"/>
                    <a:pt x="2552" y="2247"/>
                  </a:cubicBezTo>
                  <a:cubicBezTo>
                    <a:pt x="2568" y="2247"/>
                    <a:pt x="2588" y="2243"/>
                    <a:pt x="2612" y="2235"/>
                  </a:cubicBezTo>
                  <a:cubicBezTo>
                    <a:pt x="2919" y="2129"/>
                    <a:pt x="3518" y="1955"/>
                    <a:pt x="3451" y="1809"/>
                  </a:cubicBezTo>
                  <a:cubicBezTo>
                    <a:pt x="3371" y="1676"/>
                    <a:pt x="2852" y="1289"/>
                    <a:pt x="2852" y="1289"/>
                  </a:cubicBezTo>
                  <a:cubicBezTo>
                    <a:pt x="2852" y="1289"/>
                    <a:pt x="2532" y="1103"/>
                    <a:pt x="2399" y="996"/>
                  </a:cubicBezTo>
                  <a:cubicBezTo>
                    <a:pt x="2282" y="911"/>
                    <a:pt x="2147" y="902"/>
                    <a:pt x="2098" y="902"/>
                  </a:cubicBezTo>
                  <a:cubicBezTo>
                    <a:pt x="2086" y="902"/>
                    <a:pt x="2079" y="903"/>
                    <a:pt x="2079" y="903"/>
                  </a:cubicBezTo>
                  <a:lnTo>
                    <a:pt x="1826" y="543"/>
                  </a:lnTo>
                  <a:lnTo>
                    <a:pt x="1546" y="303"/>
                  </a:lnTo>
                  <a:cubicBezTo>
                    <a:pt x="1546" y="303"/>
                    <a:pt x="1584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 w="4325" cap="flat" cmpd="sng">
              <a:solidFill>
                <a:schemeClr val="dk1"/>
              </a:solidFill>
              <a:prstDash val="solid"/>
              <a:miter lim="133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45"/>
          <p:cNvGrpSpPr/>
          <p:nvPr/>
        </p:nvGrpSpPr>
        <p:grpSpPr>
          <a:xfrm rot="10800000" flipH="1">
            <a:off x="319230" y="1266558"/>
            <a:ext cx="8272257" cy="1367180"/>
            <a:chOff x="125755" y="2508631"/>
            <a:chExt cx="8272257" cy="1367180"/>
          </a:xfrm>
        </p:grpSpPr>
        <p:sp>
          <p:nvSpPr>
            <p:cNvPr id="794" name="Google Shape;794;p45"/>
            <p:cNvSpPr/>
            <p:nvPr/>
          </p:nvSpPr>
          <p:spPr>
            <a:xfrm>
              <a:off x="7494026" y="2925336"/>
              <a:ext cx="641799" cy="268163"/>
            </a:xfrm>
            <a:custGeom>
              <a:avLst/>
              <a:gdLst/>
              <a:ahLst/>
              <a:cxnLst/>
              <a:rect l="l" t="t" r="r" b="b"/>
              <a:pathLst>
                <a:path w="8846" h="3696" fill="none" extrusionOk="0">
                  <a:moveTo>
                    <a:pt x="633" y="1"/>
                  </a:moveTo>
                  <a:lnTo>
                    <a:pt x="8212" y="1"/>
                  </a:lnTo>
                  <a:cubicBezTo>
                    <a:pt x="8567" y="1"/>
                    <a:pt x="8845" y="279"/>
                    <a:pt x="8845" y="621"/>
                  </a:cubicBezTo>
                  <a:lnTo>
                    <a:pt x="8845" y="3076"/>
                  </a:lnTo>
                  <a:cubicBezTo>
                    <a:pt x="8845" y="3417"/>
                    <a:pt x="8567" y="3696"/>
                    <a:pt x="8212" y="3696"/>
                  </a:cubicBezTo>
                  <a:lnTo>
                    <a:pt x="633" y="3696"/>
                  </a:lnTo>
                  <a:cubicBezTo>
                    <a:pt x="278" y="3696"/>
                    <a:pt x="0" y="3417"/>
                    <a:pt x="0" y="3076"/>
                  </a:cubicBezTo>
                  <a:lnTo>
                    <a:pt x="0" y="621"/>
                  </a:lnTo>
                  <a:cubicBezTo>
                    <a:pt x="0" y="279"/>
                    <a:pt x="278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5"/>
            <p:cNvSpPr/>
            <p:nvPr/>
          </p:nvSpPr>
          <p:spPr>
            <a:xfrm>
              <a:off x="8076605" y="3438253"/>
              <a:ext cx="321408" cy="144239"/>
            </a:xfrm>
            <a:custGeom>
              <a:avLst/>
              <a:gdLst/>
              <a:ahLst/>
              <a:cxnLst/>
              <a:rect l="l" t="t" r="r" b="b"/>
              <a:pathLst>
                <a:path w="4430" h="1988" fill="none" extrusionOk="0">
                  <a:moveTo>
                    <a:pt x="634" y="1"/>
                  </a:moveTo>
                  <a:lnTo>
                    <a:pt x="3797" y="1"/>
                  </a:lnTo>
                  <a:cubicBezTo>
                    <a:pt x="4139" y="1"/>
                    <a:pt x="4430" y="279"/>
                    <a:pt x="4430" y="621"/>
                  </a:cubicBezTo>
                  <a:lnTo>
                    <a:pt x="4430" y="1367"/>
                  </a:lnTo>
                  <a:cubicBezTo>
                    <a:pt x="4430" y="1709"/>
                    <a:pt x="4139" y="1987"/>
                    <a:pt x="3797" y="1987"/>
                  </a:cubicBezTo>
                  <a:lnTo>
                    <a:pt x="634" y="1987"/>
                  </a:lnTo>
                  <a:cubicBezTo>
                    <a:pt x="279" y="1987"/>
                    <a:pt x="1" y="1709"/>
                    <a:pt x="1" y="1367"/>
                  </a:cubicBezTo>
                  <a:lnTo>
                    <a:pt x="1" y="621"/>
                  </a:lnTo>
                  <a:cubicBezTo>
                    <a:pt x="1" y="279"/>
                    <a:pt x="279" y="1"/>
                    <a:pt x="634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5"/>
            <p:cNvSpPr/>
            <p:nvPr/>
          </p:nvSpPr>
          <p:spPr>
            <a:xfrm>
              <a:off x="176199" y="3180246"/>
              <a:ext cx="475582" cy="258006"/>
            </a:xfrm>
            <a:custGeom>
              <a:avLst/>
              <a:gdLst/>
              <a:ahLst/>
              <a:cxnLst/>
              <a:rect l="l" t="t" r="r" b="b"/>
              <a:pathLst>
                <a:path w="6555" h="3556" fill="none" extrusionOk="0">
                  <a:moveTo>
                    <a:pt x="633" y="0"/>
                  </a:moveTo>
                  <a:lnTo>
                    <a:pt x="5935" y="0"/>
                  </a:lnTo>
                  <a:cubicBezTo>
                    <a:pt x="6277" y="0"/>
                    <a:pt x="6555" y="279"/>
                    <a:pt x="6555" y="620"/>
                  </a:cubicBezTo>
                  <a:lnTo>
                    <a:pt x="6555" y="2936"/>
                  </a:lnTo>
                  <a:cubicBezTo>
                    <a:pt x="6555" y="3278"/>
                    <a:pt x="6277" y="3556"/>
                    <a:pt x="5935" y="3556"/>
                  </a:cubicBezTo>
                  <a:lnTo>
                    <a:pt x="633" y="3556"/>
                  </a:lnTo>
                  <a:cubicBezTo>
                    <a:pt x="279" y="3556"/>
                    <a:pt x="0" y="3278"/>
                    <a:pt x="0" y="2936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5"/>
            <p:cNvSpPr/>
            <p:nvPr/>
          </p:nvSpPr>
          <p:spPr>
            <a:xfrm>
              <a:off x="791596" y="3520864"/>
              <a:ext cx="269025" cy="112968"/>
            </a:xfrm>
            <a:custGeom>
              <a:avLst/>
              <a:gdLst/>
              <a:ahLst/>
              <a:cxnLst/>
              <a:rect l="l" t="t" r="r" b="b"/>
              <a:pathLst>
                <a:path w="3708" h="1557" fill="none" extrusionOk="0">
                  <a:moveTo>
                    <a:pt x="620" y="0"/>
                  </a:moveTo>
                  <a:lnTo>
                    <a:pt x="3075" y="0"/>
                  </a:lnTo>
                  <a:cubicBezTo>
                    <a:pt x="3417" y="0"/>
                    <a:pt x="3708" y="278"/>
                    <a:pt x="3708" y="620"/>
                  </a:cubicBezTo>
                  <a:lnTo>
                    <a:pt x="3708" y="936"/>
                  </a:lnTo>
                  <a:cubicBezTo>
                    <a:pt x="3708" y="1278"/>
                    <a:pt x="3417" y="1556"/>
                    <a:pt x="3075" y="1556"/>
                  </a:cubicBezTo>
                  <a:lnTo>
                    <a:pt x="620" y="1556"/>
                  </a:lnTo>
                  <a:cubicBezTo>
                    <a:pt x="279" y="1556"/>
                    <a:pt x="0" y="1278"/>
                    <a:pt x="0" y="936"/>
                  </a:cubicBezTo>
                  <a:lnTo>
                    <a:pt x="0" y="620"/>
                  </a:lnTo>
                  <a:cubicBezTo>
                    <a:pt x="0" y="278"/>
                    <a:pt x="279" y="0"/>
                    <a:pt x="62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5"/>
            <p:cNvSpPr/>
            <p:nvPr/>
          </p:nvSpPr>
          <p:spPr>
            <a:xfrm>
              <a:off x="125755" y="3751814"/>
              <a:ext cx="248855" cy="123996"/>
            </a:xfrm>
            <a:custGeom>
              <a:avLst/>
              <a:gdLst/>
              <a:ahLst/>
              <a:cxnLst/>
              <a:rect l="l" t="t" r="r" b="b"/>
              <a:pathLst>
                <a:path w="3430" h="1709" fill="none" extrusionOk="0">
                  <a:moveTo>
                    <a:pt x="633" y="1"/>
                  </a:moveTo>
                  <a:lnTo>
                    <a:pt x="2797" y="1"/>
                  </a:lnTo>
                  <a:cubicBezTo>
                    <a:pt x="3152" y="1"/>
                    <a:pt x="3430" y="279"/>
                    <a:pt x="3430" y="621"/>
                  </a:cubicBezTo>
                  <a:lnTo>
                    <a:pt x="3430" y="1076"/>
                  </a:lnTo>
                  <a:cubicBezTo>
                    <a:pt x="3430" y="1430"/>
                    <a:pt x="3152" y="1709"/>
                    <a:pt x="2797" y="1709"/>
                  </a:cubicBezTo>
                  <a:lnTo>
                    <a:pt x="633" y="1709"/>
                  </a:lnTo>
                  <a:cubicBezTo>
                    <a:pt x="292" y="1709"/>
                    <a:pt x="1" y="1430"/>
                    <a:pt x="1" y="1076"/>
                  </a:cubicBezTo>
                  <a:lnTo>
                    <a:pt x="1" y="621"/>
                  </a:lnTo>
                  <a:cubicBezTo>
                    <a:pt x="1" y="279"/>
                    <a:pt x="292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5"/>
            <p:cNvSpPr/>
            <p:nvPr/>
          </p:nvSpPr>
          <p:spPr>
            <a:xfrm>
              <a:off x="8123429" y="2508631"/>
              <a:ext cx="227742" cy="123996"/>
            </a:xfrm>
            <a:custGeom>
              <a:avLst/>
              <a:gdLst/>
              <a:ahLst/>
              <a:cxnLst/>
              <a:rect l="l" t="t" r="r" b="b"/>
              <a:pathLst>
                <a:path w="3139" h="1709" fill="none" extrusionOk="0">
                  <a:moveTo>
                    <a:pt x="633" y="1"/>
                  </a:moveTo>
                  <a:lnTo>
                    <a:pt x="2518" y="1"/>
                  </a:lnTo>
                  <a:cubicBezTo>
                    <a:pt x="2860" y="1"/>
                    <a:pt x="3138" y="279"/>
                    <a:pt x="3138" y="621"/>
                  </a:cubicBezTo>
                  <a:lnTo>
                    <a:pt x="3138" y="1076"/>
                  </a:lnTo>
                  <a:cubicBezTo>
                    <a:pt x="3138" y="1430"/>
                    <a:pt x="2860" y="1709"/>
                    <a:pt x="2518" y="1709"/>
                  </a:cubicBezTo>
                  <a:lnTo>
                    <a:pt x="633" y="1709"/>
                  </a:lnTo>
                  <a:cubicBezTo>
                    <a:pt x="279" y="1709"/>
                    <a:pt x="0" y="1430"/>
                    <a:pt x="0" y="1076"/>
                  </a:cubicBezTo>
                  <a:lnTo>
                    <a:pt x="0" y="621"/>
                  </a:lnTo>
                  <a:cubicBezTo>
                    <a:pt x="0" y="279"/>
                    <a:pt x="279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4"/>
          <p:cNvSpPr/>
          <p:nvPr/>
        </p:nvSpPr>
        <p:spPr>
          <a:xfrm>
            <a:off x="4140340" y="1851565"/>
            <a:ext cx="3358228" cy="2840561"/>
          </a:xfrm>
          <a:custGeom>
            <a:avLst/>
            <a:gdLst/>
            <a:ahLst/>
            <a:cxnLst/>
            <a:rect l="l" t="t" r="r" b="b"/>
            <a:pathLst>
              <a:path w="72154" h="61025" extrusionOk="0">
                <a:moveTo>
                  <a:pt x="41457" y="1"/>
                </a:moveTo>
                <a:cubicBezTo>
                  <a:pt x="25295" y="1"/>
                  <a:pt x="19206" y="12517"/>
                  <a:pt x="13857" y="15798"/>
                </a:cubicBezTo>
                <a:cubicBezTo>
                  <a:pt x="8390" y="19151"/>
                  <a:pt x="1" y="24884"/>
                  <a:pt x="1051" y="36905"/>
                </a:cubicBezTo>
                <a:cubicBezTo>
                  <a:pt x="1848" y="46053"/>
                  <a:pt x="7454" y="54797"/>
                  <a:pt x="17678" y="58783"/>
                </a:cubicBezTo>
                <a:cubicBezTo>
                  <a:pt x="18804" y="59226"/>
                  <a:pt x="19981" y="59606"/>
                  <a:pt x="21221" y="59922"/>
                </a:cubicBezTo>
                <a:cubicBezTo>
                  <a:pt x="23524" y="60504"/>
                  <a:pt x="26030" y="60884"/>
                  <a:pt x="28712" y="60985"/>
                </a:cubicBezTo>
                <a:cubicBezTo>
                  <a:pt x="29322" y="61011"/>
                  <a:pt x="29923" y="61024"/>
                  <a:pt x="30516" y="61024"/>
                </a:cubicBezTo>
                <a:cubicBezTo>
                  <a:pt x="37434" y="61024"/>
                  <a:pt x="43205" y="59236"/>
                  <a:pt x="48870" y="55215"/>
                </a:cubicBezTo>
                <a:cubicBezTo>
                  <a:pt x="50287" y="54203"/>
                  <a:pt x="51717" y="53064"/>
                  <a:pt x="53565" y="52937"/>
                </a:cubicBezTo>
                <a:cubicBezTo>
                  <a:pt x="53674" y="52930"/>
                  <a:pt x="53784" y="52926"/>
                  <a:pt x="53891" y="52926"/>
                </a:cubicBezTo>
                <a:cubicBezTo>
                  <a:pt x="55097" y="52926"/>
                  <a:pt x="56069" y="53391"/>
                  <a:pt x="54779" y="54506"/>
                </a:cubicBezTo>
                <a:cubicBezTo>
                  <a:pt x="53526" y="55578"/>
                  <a:pt x="54313" y="57439"/>
                  <a:pt x="56589" y="57439"/>
                </a:cubicBezTo>
                <a:cubicBezTo>
                  <a:pt x="57322" y="57439"/>
                  <a:pt x="58210" y="57246"/>
                  <a:pt x="59234" y="56771"/>
                </a:cubicBezTo>
                <a:cubicBezTo>
                  <a:pt x="66244" y="53532"/>
                  <a:pt x="69129" y="46534"/>
                  <a:pt x="70483" y="39423"/>
                </a:cubicBezTo>
                <a:cubicBezTo>
                  <a:pt x="72153" y="30679"/>
                  <a:pt x="71343" y="19822"/>
                  <a:pt x="66257" y="11939"/>
                </a:cubicBezTo>
                <a:cubicBezTo>
                  <a:pt x="66003" y="11559"/>
                  <a:pt x="65750" y="11179"/>
                  <a:pt x="65485" y="10813"/>
                </a:cubicBezTo>
                <a:cubicBezTo>
                  <a:pt x="61916" y="5953"/>
                  <a:pt x="55994" y="2625"/>
                  <a:pt x="50224" y="1120"/>
                </a:cubicBezTo>
                <a:cubicBezTo>
                  <a:pt x="47706" y="449"/>
                  <a:pt x="45112" y="107"/>
                  <a:pt x="42530" y="19"/>
                </a:cubicBezTo>
                <a:cubicBezTo>
                  <a:pt x="42168" y="7"/>
                  <a:pt x="41810" y="1"/>
                  <a:pt x="414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6"/>
          <p:cNvSpPr txBox="1">
            <a:spLocks noGrp="1"/>
          </p:cNvSpPr>
          <p:nvPr>
            <p:ph type="title"/>
          </p:nvPr>
        </p:nvSpPr>
        <p:spPr>
          <a:xfrm>
            <a:off x="500034" y="142858"/>
            <a:ext cx="7907020" cy="1067435"/>
          </a:xfrm>
          <a:prstGeom prst="rect">
            <a:avLst/>
          </a:prstGeom>
        </p:spPr>
        <p:style>
          <a:lnRef idx="3">
            <a:schemeClr val="l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 dirty="0">
                <a:solidFill>
                  <a:schemeClr val="dk2"/>
                </a:solidFill>
              </a:rPr>
              <a:t>П</a:t>
            </a:r>
            <a:r>
              <a:rPr lang="en-US" altLang="en-US" sz="1800" dirty="0" err="1">
                <a:solidFill>
                  <a:schemeClr val="dk2"/>
                </a:solidFill>
              </a:rPr>
              <a:t>сихологическая</a:t>
            </a:r>
            <a:r>
              <a:rPr lang="en-US" altLang="ru-RU" sz="1800" dirty="0">
                <a:solidFill>
                  <a:schemeClr val="dk2"/>
                </a:solidFill>
              </a:rPr>
              <a:t> </a:t>
            </a:r>
            <a:r>
              <a:rPr lang="en-US" altLang="en-US" sz="1800" dirty="0" err="1">
                <a:solidFill>
                  <a:schemeClr val="dk2"/>
                </a:solidFill>
              </a:rPr>
              <a:t>диагностика</a:t>
            </a:r>
            <a:r>
              <a:rPr lang="en-US" altLang="ru-RU" sz="1800" dirty="0">
                <a:solidFill>
                  <a:schemeClr val="dk2"/>
                </a:solidFill>
              </a:rPr>
              <a:t> </a:t>
            </a:r>
            <a:r>
              <a:rPr lang="en-US" altLang="en-US" sz="1800" dirty="0" err="1">
                <a:solidFill>
                  <a:schemeClr val="dk2"/>
                </a:solidFill>
              </a:rPr>
              <a:t>личностных</a:t>
            </a:r>
            <a:r>
              <a:rPr lang="en-US" altLang="ru-RU" sz="1800" dirty="0">
                <a:solidFill>
                  <a:schemeClr val="dk2"/>
                </a:solidFill>
              </a:rPr>
              <a:t> </a:t>
            </a:r>
            <a:r>
              <a:rPr lang="en-US" altLang="en-US" sz="1800" dirty="0" err="1">
                <a:solidFill>
                  <a:schemeClr val="dk2"/>
                </a:solidFill>
              </a:rPr>
              <a:t>особенностей</a:t>
            </a:r>
            <a:r>
              <a:rPr lang="en-US" altLang="ru-RU" sz="1800" dirty="0">
                <a:solidFill>
                  <a:schemeClr val="dk2"/>
                </a:solidFill>
              </a:rPr>
              <a:t> </a:t>
            </a:r>
            <a:r>
              <a:rPr lang="en-US" altLang="en-US" sz="1800" dirty="0" err="1">
                <a:solidFill>
                  <a:schemeClr val="dk2"/>
                </a:solidFill>
              </a:rPr>
              <a:t>подростка</a:t>
            </a:r>
            <a:r>
              <a:rPr lang="en-US" altLang="ru-RU" sz="1800" dirty="0">
                <a:solidFill>
                  <a:schemeClr val="dk2"/>
                </a:solidFill>
              </a:rPr>
              <a:t>, </a:t>
            </a:r>
            <a:r>
              <a:rPr lang="en-US" altLang="en-US" sz="1800" dirty="0" err="1">
                <a:solidFill>
                  <a:schemeClr val="dk2"/>
                </a:solidFill>
              </a:rPr>
              <a:t>сфер</a:t>
            </a:r>
            <a:r>
              <a:rPr lang="en-US" altLang="ru-RU" sz="1800" dirty="0">
                <a:solidFill>
                  <a:schemeClr val="dk2"/>
                </a:solidFill>
              </a:rPr>
              <a:t> </a:t>
            </a:r>
            <a:r>
              <a:rPr lang="en-US" altLang="en-US" sz="1800" dirty="0" err="1">
                <a:solidFill>
                  <a:schemeClr val="dk2"/>
                </a:solidFill>
              </a:rPr>
              <a:t>взаимоотношений</a:t>
            </a:r>
            <a:r>
              <a:rPr lang="en-US" altLang="ru-RU" sz="1800" dirty="0">
                <a:solidFill>
                  <a:schemeClr val="dk2"/>
                </a:solidFill>
              </a:rPr>
              <a:t>, </a:t>
            </a:r>
            <a:r>
              <a:rPr lang="ru-RU" altLang="ru-RU" sz="1800" dirty="0" smtClean="0">
                <a:solidFill>
                  <a:schemeClr val="dk2"/>
                </a:solidFill>
              </a:rPr>
              <a:t/>
            </a:r>
            <a:br>
              <a:rPr lang="ru-RU" altLang="ru-RU" sz="1800" dirty="0" smtClean="0">
                <a:solidFill>
                  <a:schemeClr val="dk2"/>
                </a:solidFill>
              </a:rPr>
            </a:br>
            <a:r>
              <a:rPr lang="en-US" altLang="en-US" sz="1800" dirty="0" smtClean="0">
                <a:solidFill>
                  <a:schemeClr val="dk2"/>
                </a:solidFill>
              </a:rPr>
              <a:t>в</a:t>
            </a:r>
            <a:r>
              <a:rPr lang="en-US" altLang="ru-RU" sz="1800" dirty="0" smtClean="0">
                <a:solidFill>
                  <a:schemeClr val="dk2"/>
                </a:solidFill>
              </a:rPr>
              <a:t> </a:t>
            </a:r>
            <a:r>
              <a:rPr lang="en-US" altLang="en-US" sz="1800" dirty="0" err="1">
                <a:solidFill>
                  <a:schemeClr val="dk2"/>
                </a:solidFill>
              </a:rPr>
              <a:t>которые</a:t>
            </a:r>
            <a:r>
              <a:rPr lang="en-US" altLang="ru-RU" sz="1800" dirty="0">
                <a:solidFill>
                  <a:schemeClr val="dk2"/>
                </a:solidFill>
              </a:rPr>
              <a:t> </a:t>
            </a:r>
            <a:r>
              <a:rPr lang="en-US" altLang="en-US" sz="1800" dirty="0" err="1">
                <a:solidFill>
                  <a:schemeClr val="dk2"/>
                </a:solidFill>
              </a:rPr>
              <a:t>он</a:t>
            </a:r>
            <a:r>
              <a:rPr lang="en-US" altLang="ru-RU" sz="1800" dirty="0">
                <a:solidFill>
                  <a:schemeClr val="dk2"/>
                </a:solidFill>
              </a:rPr>
              <a:t> </a:t>
            </a:r>
            <a:r>
              <a:rPr lang="en-US" altLang="en-US" sz="1800" dirty="0" err="1">
                <a:solidFill>
                  <a:schemeClr val="dk2"/>
                </a:solidFill>
              </a:rPr>
              <a:t>включен</a:t>
            </a:r>
            <a:r>
              <a:rPr lang="en-US" altLang="ru-RU" sz="1800" dirty="0">
                <a:solidFill>
                  <a:schemeClr val="dk2"/>
                </a:solidFill>
              </a:rPr>
              <a:t> (</a:t>
            </a:r>
            <a:r>
              <a:rPr lang="en-US" altLang="en-US" sz="1800" dirty="0" err="1">
                <a:solidFill>
                  <a:schemeClr val="dk2"/>
                </a:solidFill>
              </a:rPr>
              <a:t>семья</a:t>
            </a:r>
            <a:r>
              <a:rPr lang="en-US" altLang="ru-RU" sz="1800" dirty="0">
                <a:solidFill>
                  <a:schemeClr val="dk2"/>
                </a:solidFill>
              </a:rPr>
              <a:t>, </a:t>
            </a:r>
            <a:r>
              <a:rPr lang="en-US" altLang="en-US" sz="1800" dirty="0" err="1">
                <a:solidFill>
                  <a:schemeClr val="dk2"/>
                </a:solidFill>
              </a:rPr>
              <a:t>школа</a:t>
            </a:r>
            <a:r>
              <a:rPr lang="en-US" altLang="ru-RU" sz="1800" dirty="0">
                <a:solidFill>
                  <a:schemeClr val="dk2"/>
                </a:solidFill>
              </a:rPr>
              <a:t>), </a:t>
            </a:r>
            <a:r>
              <a:rPr lang="en-US" altLang="en-US" sz="1800" dirty="0" err="1">
                <a:solidFill>
                  <a:schemeClr val="dk2"/>
                </a:solidFill>
              </a:rPr>
              <a:t>содержит</a:t>
            </a:r>
            <a:r>
              <a:rPr lang="en-US" altLang="ru-RU" sz="1800" dirty="0">
                <a:solidFill>
                  <a:schemeClr val="dk2"/>
                </a:solidFill>
              </a:rPr>
              <a:t>: </a:t>
            </a:r>
          </a:p>
        </p:txBody>
      </p:sp>
      <p:sp>
        <p:nvSpPr>
          <p:cNvPr id="806" name="Google Shape;806;p46"/>
          <p:cNvSpPr txBox="1">
            <a:spLocks noGrp="1"/>
          </p:cNvSpPr>
          <p:nvPr>
            <p:ph type="subTitle" idx="2"/>
          </p:nvPr>
        </p:nvSpPr>
        <p:spPr>
          <a:xfrm>
            <a:off x="828040" y="1785932"/>
            <a:ext cx="7537450" cy="30146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ru-RU" sz="1600" dirty="0"/>
              <a:t> </a:t>
            </a:r>
            <a:r>
              <a:rPr lang="en-US" altLang="en-US" sz="1600" dirty="0" err="1"/>
              <a:t>изучение</a:t>
            </a:r>
            <a:r>
              <a:rPr lang="en-US" altLang="ru-RU" sz="1600" dirty="0"/>
              <a:t> </a:t>
            </a:r>
            <a:r>
              <a:rPr lang="en-US" altLang="en-US" sz="1600" dirty="0" err="1"/>
              <a:t>особенностей</a:t>
            </a:r>
            <a:r>
              <a:rPr lang="en-US" altLang="ru-RU" sz="1600" dirty="0"/>
              <a:t> </a:t>
            </a:r>
            <a:r>
              <a:rPr lang="en-US" altLang="en-US" sz="1600" dirty="0" err="1"/>
              <a:t>личностной</a:t>
            </a:r>
            <a:r>
              <a:rPr lang="en-US" altLang="ru-RU" sz="1600" dirty="0"/>
              <a:t> </a:t>
            </a:r>
            <a:r>
              <a:rPr lang="en-US" altLang="en-US" sz="1600" dirty="0"/>
              <a:t>и</a:t>
            </a:r>
            <a:r>
              <a:rPr lang="en-US" altLang="ru-RU" sz="1600" dirty="0"/>
              <a:t> </a:t>
            </a:r>
            <a:r>
              <a:rPr lang="en-US" altLang="en-US" sz="1600" dirty="0" err="1"/>
              <a:t>эмоционально</a:t>
            </a:r>
            <a:r>
              <a:rPr lang="en-US" altLang="ru-RU" sz="1600" dirty="0" err="1"/>
              <a:t>-</a:t>
            </a:r>
            <a:r>
              <a:rPr lang="en-US" altLang="en-US" sz="1600" dirty="0" err="1"/>
              <a:t>волевой</a:t>
            </a:r>
            <a:r>
              <a:rPr lang="en-US" altLang="ru-RU" sz="1600" dirty="0"/>
              <a:t> </a:t>
            </a:r>
            <a:r>
              <a:rPr lang="en-US" altLang="en-US" sz="1600" dirty="0" err="1"/>
              <a:t>сфер</a:t>
            </a:r>
            <a:r>
              <a:rPr lang="en-US" altLang="ru-RU" sz="1600" dirty="0"/>
              <a:t> </a:t>
            </a:r>
            <a:r>
              <a:rPr lang="en-US" altLang="en-US" sz="1600" dirty="0" err="1"/>
              <a:t>обучающихся</a:t>
            </a:r>
            <a:r>
              <a:rPr lang="en-US" altLang="ru-RU" sz="1600" dirty="0"/>
              <a:t>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ru-RU" sz="1600" dirty="0"/>
              <a:t> </a:t>
            </a:r>
            <a:r>
              <a:rPr lang="en-US" altLang="en-US" sz="1600" dirty="0" err="1"/>
              <a:t>изучение</a:t>
            </a:r>
            <a:r>
              <a:rPr lang="en-US" altLang="ru-RU" sz="1600" dirty="0"/>
              <a:t> </a:t>
            </a:r>
            <a:r>
              <a:rPr lang="en-US" altLang="en-US" sz="1600" dirty="0" err="1"/>
              <a:t>коммуникативной</a:t>
            </a:r>
            <a:r>
              <a:rPr lang="en-US" altLang="ru-RU" sz="1600" dirty="0"/>
              <a:t> </a:t>
            </a:r>
            <a:r>
              <a:rPr lang="en-US" altLang="en-US" sz="1600" dirty="0" err="1"/>
              <a:t>сферы</a:t>
            </a:r>
            <a:r>
              <a:rPr lang="en-US" altLang="ru-RU" sz="1600" dirty="0"/>
              <a:t>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ru-RU" sz="1600" dirty="0"/>
              <a:t> </a:t>
            </a:r>
            <a:r>
              <a:rPr lang="en-US" altLang="en-US" sz="1600" dirty="0" err="1"/>
              <a:t>выявление</a:t>
            </a:r>
            <a:r>
              <a:rPr lang="en-US" altLang="ru-RU" sz="1600" dirty="0"/>
              <a:t> </a:t>
            </a:r>
            <a:r>
              <a:rPr lang="en-US" altLang="en-US" sz="1600" dirty="0" err="1"/>
              <a:t>интереса</a:t>
            </a:r>
            <a:r>
              <a:rPr lang="en-US" altLang="ru-RU" sz="1600" dirty="0"/>
              <a:t> </a:t>
            </a:r>
            <a:r>
              <a:rPr lang="en-US" altLang="en-US" sz="1600" dirty="0"/>
              <a:t>к</a:t>
            </a:r>
            <a:r>
              <a:rPr lang="en-US" altLang="ru-RU" sz="1600" dirty="0"/>
              <a:t> </a:t>
            </a:r>
            <a:r>
              <a:rPr lang="en-US" altLang="en-US" sz="1600" dirty="0" err="1"/>
              <a:t>социальным</a:t>
            </a:r>
            <a:r>
              <a:rPr lang="en-US" altLang="ru-RU" sz="1600" dirty="0"/>
              <a:t> </a:t>
            </a:r>
            <a:r>
              <a:rPr lang="en-US" altLang="en-US" sz="1600" dirty="0" err="1"/>
              <a:t>группам</a:t>
            </a:r>
            <a:r>
              <a:rPr lang="en-US" altLang="ru-RU" sz="1600" dirty="0"/>
              <a:t> </a:t>
            </a:r>
            <a:r>
              <a:rPr lang="en-US" altLang="en-US" sz="1600" dirty="0" err="1"/>
              <a:t>деструктивной</a:t>
            </a:r>
            <a:r>
              <a:rPr lang="en-US" altLang="ru-RU" sz="1600" dirty="0"/>
              <a:t> </a:t>
            </a:r>
            <a:r>
              <a:rPr lang="en-US" altLang="en-US" sz="1600" dirty="0" err="1"/>
              <a:t>направленности</a:t>
            </a:r>
            <a:r>
              <a:rPr lang="en-US" altLang="ru-RU" sz="1600" dirty="0"/>
              <a:t>;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ru-RU" sz="1600" dirty="0"/>
              <a:t> </a:t>
            </a:r>
            <a:r>
              <a:rPr lang="en-US" altLang="en-US" sz="1600" dirty="0" err="1"/>
              <a:t>анализ</a:t>
            </a:r>
            <a:r>
              <a:rPr lang="en-US" altLang="ru-RU" sz="1600" dirty="0"/>
              <a:t> </a:t>
            </a:r>
            <a:r>
              <a:rPr lang="en-US" altLang="en-US" sz="1600" dirty="0" err="1"/>
              <a:t>результатов</a:t>
            </a:r>
            <a:r>
              <a:rPr lang="en-US" altLang="ru-RU" sz="1600" dirty="0"/>
              <a:t> </a:t>
            </a:r>
            <a:r>
              <a:rPr lang="en-US" altLang="en-US" sz="1600" dirty="0" err="1"/>
              <a:t>социально</a:t>
            </a:r>
            <a:r>
              <a:rPr lang="en-US" altLang="ru-RU" sz="1600" dirty="0" err="1"/>
              <a:t>-</a:t>
            </a:r>
            <a:r>
              <a:rPr lang="en-US" altLang="en-US" sz="1600" dirty="0" err="1"/>
              <a:t>психологического</a:t>
            </a:r>
            <a:r>
              <a:rPr lang="en-US" altLang="ru-RU" sz="1600" dirty="0"/>
              <a:t> </a:t>
            </a:r>
            <a:r>
              <a:rPr lang="en-US" altLang="en-US" sz="1600" dirty="0" err="1"/>
              <a:t>тестирования</a:t>
            </a:r>
            <a:r>
              <a:rPr lang="en-US" altLang="ru-RU" sz="1600" dirty="0"/>
              <a:t> </a:t>
            </a:r>
            <a:r>
              <a:rPr lang="en-US" altLang="en-US" sz="1600" dirty="0" err="1"/>
              <a:t>обучающихся</a:t>
            </a:r>
            <a:r>
              <a:rPr lang="en-US" altLang="ru-RU" sz="1600" dirty="0"/>
              <a:t>, </a:t>
            </a:r>
            <a:r>
              <a:rPr lang="en-US" altLang="en-US" sz="1600" dirty="0" err="1"/>
              <a:t>направленного</a:t>
            </a:r>
            <a:r>
              <a:rPr lang="en-US" altLang="ru-RU" sz="1600" dirty="0"/>
              <a:t> </a:t>
            </a:r>
            <a:r>
              <a:rPr lang="en-US" altLang="en-US" sz="1600" dirty="0" err="1"/>
              <a:t>на</a:t>
            </a:r>
            <a:r>
              <a:rPr lang="en-US" altLang="ru-RU" sz="1600" dirty="0"/>
              <a:t> </a:t>
            </a:r>
            <a:r>
              <a:rPr lang="en-US" altLang="en-US" sz="1600" dirty="0" err="1"/>
              <a:t>раннее</a:t>
            </a:r>
            <a:r>
              <a:rPr lang="en-US" altLang="ru-RU" sz="1600" dirty="0"/>
              <a:t> </a:t>
            </a:r>
            <a:r>
              <a:rPr lang="en-US" altLang="en-US" sz="1600" dirty="0" err="1"/>
              <a:t>выявление</a:t>
            </a:r>
            <a:r>
              <a:rPr lang="en-US" altLang="ru-RU" sz="1600" dirty="0"/>
              <a:t> </a:t>
            </a:r>
            <a:r>
              <a:rPr lang="en-US" altLang="en-US" sz="1600" dirty="0" err="1"/>
              <a:t>незаконного</a:t>
            </a:r>
            <a:r>
              <a:rPr lang="en-US" altLang="ru-RU" sz="1600" dirty="0"/>
              <a:t> </a:t>
            </a:r>
            <a:r>
              <a:rPr lang="en-US" altLang="en-US" sz="1600" dirty="0" err="1"/>
              <a:t>потребления</a:t>
            </a:r>
            <a:r>
              <a:rPr lang="en-US" altLang="ru-RU" sz="1600" dirty="0"/>
              <a:t> </a:t>
            </a:r>
            <a:r>
              <a:rPr lang="en-US" altLang="en-US" sz="1600" dirty="0"/>
              <a:t>НС</a:t>
            </a:r>
            <a:r>
              <a:rPr lang="en-US" altLang="ru-RU" sz="1600" dirty="0"/>
              <a:t> </a:t>
            </a:r>
            <a:r>
              <a:rPr lang="en-US" altLang="en-US" sz="1600" dirty="0"/>
              <a:t>и</a:t>
            </a:r>
            <a:r>
              <a:rPr lang="en-US" altLang="ru-RU" sz="1600" dirty="0"/>
              <a:t> </a:t>
            </a:r>
            <a:r>
              <a:rPr lang="en-US" altLang="en-US" sz="1600" dirty="0"/>
              <a:t>ПВ</a:t>
            </a:r>
            <a:r>
              <a:rPr lang="en-US" altLang="ru-RU" sz="1600" dirty="0"/>
              <a:t>.</a:t>
            </a:r>
          </a:p>
        </p:txBody>
      </p:sp>
      <p:grpSp>
        <p:nvGrpSpPr>
          <p:cNvPr id="809" name="Google Shape;809;p46"/>
          <p:cNvGrpSpPr/>
          <p:nvPr/>
        </p:nvGrpSpPr>
        <p:grpSpPr>
          <a:xfrm rot="10800000">
            <a:off x="7340342" y="3783525"/>
            <a:ext cx="1307550" cy="685797"/>
            <a:chOff x="492254" y="4432674"/>
            <a:chExt cx="1743865" cy="914761"/>
          </a:xfrm>
        </p:grpSpPr>
        <p:sp>
          <p:nvSpPr>
            <p:cNvPr id="810" name="Google Shape;810;p46"/>
            <p:cNvSpPr/>
            <p:nvPr/>
          </p:nvSpPr>
          <p:spPr>
            <a:xfrm>
              <a:off x="1594319" y="4432674"/>
              <a:ext cx="641799" cy="268163"/>
            </a:xfrm>
            <a:custGeom>
              <a:avLst/>
              <a:gdLst/>
              <a:ahLst/>
              <a:cxnLst/>
              <a:rect l="l" t="t" r="r" b="b"/>
              <a:pathLst>
                <a:path w="8846" h="3696" fill="none" extrusionOk="0">
                  <a:moveTo>
                    <a:pt x="633" y="1"/>
                  </a:moveTo>
                  <a:lnTo>
                    <a:pt x="8212" y="1"/>
                  </a:lnTo>
                  <a:cubicBezTo>
                    <a:pt x="8567" y="1"/>
                    <a:pt x="8845" y="279"/>
                    <a:pt x="8845" y="621"/>
                  </a:cubicBezTo>
                  <a:lnTo>
                    <a:pt x="8845" y="3076"/>
                  </a:lnTo>
                  <a:cubicBezTo>
                    <a:pt x="8845" y="3417"/>
                    <a:pt x="8567" y="3696"/>
                    <a:pt x="8212" y="3696"/>
                  </a:cubicBezTo>
                  <a:lnTo>
                    <a:pt x="633" y="3696"/>
                  </a:lnTo>
                  <a:cubicBezTo>
                    <a:pt x="278" y="3696"/>
                    <a:pt x="0" y="3417"/>
                    <a:pt x="0" y="3076"/>
                  </a:cubicBezTo>
                  <a:lnTo>
                    <a:pt x="0" y="621"/>
                  </a:lnTo>
                  <a:cubicBezTo>
                    <a:pt x="0" y="279"/>
                    <a:pt x="278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672987" y="5161912"/>
              <a:ext cx="331492" cy="185523"/>
            </a:xfrm>
            <a:custGeom>
              <a:avLst/>
              <a:gdLst/>
              <a:ahLst/>
              <a:cxnLst/>
              <a:rect l="l" t="t" r="r" b="b"/>
              <a:pathLst>
                <a:path w="4569" h="2557" fill="none" extrusionOk="0">
                  <a:moveTo>
                    <a:pt x="633" y="1"/>
                  </a:moveTo>
                  <a:lnTo>
                    <a:pt x="3936" y="1"/>
                  </a:lnTo>
                  <a:cubicBezTo>
                    <a:pt x="4290" y="1"/>
                    <a:pt x="4568" y="279"/>
                    <a:pt x="4568" y="621"/>
                  </a:cubicBezTo>
                  <a:lnTo>
                    <a:pt x="4568" y="1937"/>
                  </a:lnTo>
                  <a:cubicBezTo>
                    <a:pt x="4568" y="2278"/>
                    <a:pt x="4290" y="2557"/>
                    <a:pt x="3936" y="2557"/>
                  </a:cubicBezTo>
                  <a:lnTo>
                    <a:pt x="633" y="2557"/>
                  </a:lnTo>
                  <a:cubicBezTo>
                    <a:pt x="291" y="2557"/>
                    <a:pt x="0" y="2278"/>
                    <a:pt x="0" y="1937"/>
                  </a:cubicBezTo>
                  <a:lnTo>
                    <a:pt x="0" y="621"/>
                  </a:lnTo>
                  <a:cubicBezTo>
                    <a:pt x="0" y="279"/>
                    <a:pt x="291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492254" y="4542006"/>
              <a:ext cx="227742" cy="123996"/>
            </a:xfrm>
            <a:custGeom>
              <a:avLst/>
              <a:gdLst/>
              <a:ahLst/>
              <a:cxnLst/>
              <a:rect l="l" t="t" r="r" b="b"/>
              <a:pathLst>
                <a:path w="3139" h="1709" fill="none" extrusionOk="0">
                  <a:moveTo>
                    <a:pt x="633" y="1"/>
                  </a:moveTo>
                  <a:lnTo>
                    <a:pt x="2518" y="1"/>
                  </a:lnTo>
                  <a:cubicBezTo>
                    <a:pt x="2860" y="1"/>
                    <a:pt x="3138" y="279"/>
                    <a:pt x="3138" y="621"/>
                  </a:cubicBezTo>
                  <a:lnTo>
                    <a:pt x="3138" y="1076"/>
                  </a:lnTo>
                  <a:cubicBezTo>
                    <a:pt x="3138" y="1430"/>
                    <a:pt x="2860" y="1709"/>
                    <a:pt x="2518" y="1709"/>
                  </a:cubicBezTo>
                  <a:lnTo>
                    <a:pt x="633" y="1709"/>
                  </a:lnTo>
                  <a:cubicBezTo>
                    <a:pt x="279" y="1709"/>
                    <a:pt x="0" y="1430"/>
                    <a:pt x="0" y="1076"/>
                  </a:cubicBezTo>
                  <a:lnTo>
                    <a:pt x="0" y="621"/>
                  </a:lnTo>
                  <a:cubicBezTo>
                    <a:pt x="0" y="279"/>
                    <a:pt x="279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46"/>
          <p:cNvGrpSpPr/>
          <p:nvPr/>
        </p:nvGrpSpPr>
        <p:grpSpPr>
          <a:xfrm flipH="1">
            <a:off x="486442" y="1348043"/>
            <a:ext cx="1544767" cy="2616483"/>
            <a:chOff x="6727067" y="1824381"/>
            <a:chExt cx="1544767" cy="2616483"/>
          </a:xfrm>
        </p:grpSpPr>
        <p:sp>
          <p:nvSpPr>
            <p:cNvPr id="814" name="Google Shape;814;p46"/>
            <p:cNvSpPr/>
            <p:nvPr/>
          </p:nvSpPr>
          <p:spPr>
            <a:xfrm>
              <a:off x="7693080" y="4316867"/>
              <a:ext cx="207573" cy="123996"/>
            </a:xfrm>
            <a:custGeom>
              <a:avLst/>
              <a:gdLst/>
              <a:ahLst/>
              <a:cxnLst/>
              <a:rect l="l" t="t" r="r" b="b"/>
              <a:pathLst>
                <a:path w="2861" h="1709" fill="none" extrusionOk="0">
                  <a:moveTo>
                    <a:pt x="634" y="0"/>
                  </a:moveTo>
                  <a:lnTo>
                    <a:pt x="2228" y="0"/>
                  </a:lnTo>
                  <a:cubicBezTo>
                    <a:pt x="2570" y="0"/>
                    <a:pt x="2861" y="279"/>
                    <a:pt x="2861" y="633"/>
                  </a:cubicBezTo>
                  <a:lnTo>
                    <a:pt x="2861" y="1088"/>
                  </a:lnTo>
                  <a:cubicBezTo>
                    <a:pt x="2861" y="1430"/>
                    <a:pt x="2570" y="1709"/>
                    <a:pt x="2228" y="1709"/>
                  </a:cubicBezTo>
                  <a:lnTo>
                    <a:pt x="634" y="1709"/>
                  </a:lnTo>
                  <a:cubicBezTo>
                    <a:pt x="279" y="1709"/>
                    <a:pt x="1" y="1430"/>
                    <a:pt x="1" y="1088"/>
                  </a:cubicBezTo>
                  <a:lnTo>
                    <a:pt x="1" y="633"/>
                  </a:lnTo>
                  <a:cubicBezTo>
                    <a:pt x="1" y="279"/>
                    <a:pt x="279" y="0"/>
                    <a:pt x="634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6727067" y="1980903"/>
              <a:ext cx="475582" cy="289277"/>
            </a:xfrm>
            <a:custGeom>
              <a:avLst/>
              <a:gdLst/>
              <a:ahLst/>
              <a:cxnLst/>
              <a:rect l="l" t="t" r="r" b="b"/>
              <a:pathLst>
                <a:path w="6555" h="3987" fill="none" extrusionOk="0">
                  <a:moveTo>
                    <a:pt x="620" y="0"/>
                  </a:moveTo>
                  <a:lnTo>
                    <a:pt x="5922" y="0"/>
                  </a:lnTo>
                  <a:cubicBezTo>
                    <a:pt x="6276" y="0"/>
                    <a:pt x="6555" y="279"/>
                    <a:pt x="6555" y="633"/>
                  </a:cubicBezTo>
                  <a:lnTo>
                    <a:pt x="6555" y="3366"/>
                  </a:lnTo>
                  <a:cubicBezTo>
                    <a:pt x="6555" y="3708"/>
                    <a:pt x="6276" y="3986"/>
                    <a:pt x="5922" y="3986"/>
                  </a:cubicBezTo>
                  <a:lnTo>
                    <a:pt x="620" y="3986"/>
                  </a:lnTo>
                  <a:cubicBezTo>
                    <a:pt x="278" y="3986"/>
                    <a:pt x="0" y="3708"/>
                    <a:pt x="0" y="3366"/>
                  </a:cubicBezTo>
                  <a:lnTo>
                    <a:pt x="0" y="633"/>
                  </a:lnTo>
                  <a:cubicBezTo>
                    <a:pt x="0" y="279"/>
                    <a:pt x="278" y="0"/>
                    <a:pt x="62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6"/>
            <p:cNvSpPr/>
            <p:nvPr/>
          </p:nvSpPr>
          <p:spPr>
            <a:xfrm>
              <a:off x="7817042" y="1824381"/>
              <a:ext cx="238770" cy="113041"/>
            </a:xfrm>
            <a:custGeom>
              <a:avLst/>
              <a:gdLst/>
              <a:ahLst/>
              <a:cxnLst/>
              <a:rect l="l" t="t" r="r" b="b"/>
              <a:pathLst>
                <a:path w="3291" h="1558" fill="none" extrusionOk="0">
                  <a:moveTo>
                    <a:pt x="633" y="1"/>
                  </a:moveTo>
                  <a:lnTo>
                    <a:pt x="2658" y="1"/>
                  </a:lnTo>
                  <a:cubicBezTo>
                    <a:pt x="2999" y="1"/>
                    <a:pt x="3290" y="279"/>
                    <a:pt x="3290" y="621"/>
                  </a:cubicBezTo>
                  <a:lnTo>
                    <a:pt x="3290" y="937"/>
                  </a:lnTo>
                  <a:cubicBezTo>
                    <a:pt x="3290" y="1279"/>
                    <a:pt x="2999" y="1557"/>
                    <a:pt x="2658" y="1557"/>
                  </a:cubicBezTo>
                  <a:lnTo>
                    <a:pt x="633" y="1557"/>
                  </a:lnTo>
                  <a:cubicBezTo>
                    <a:pt x="279" y="1557"/>
                    <a:pt x="0" y="1279"/>
                    <a:pt x="0" y="937"/>
                  </a:cubicBezTo>
                  <a:lnTo>
                    <a:pt x="0" y="621"/>
                  </a:lnTo>
                  <a:cubicBezTo>
                    <a:pt x="0" y="279"/>
                    <a:pt x="279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6"/>
            <p:cNvSpPr/>
            <p:nvPr/>
          </p:nvSpPr>
          <p:spPr>
            <a:xfrm>
              <a:off x="7868732" y="2189351"/>
              <a:ext cx="403102" cy="269034"/>
            </a:xfrm>
            <a:custGeom>
              <a:avLst/>
              <a:gdLst/>
              <a:ahLst/>
              <a:cxnLst/>
              <a:rect l="l" t="t" r="r" b="b"/>
              <a:pathLst>
                <a:path w="5556" h="3708" fill="none" extrusionOk="0">
                  <a:moveTo>
                    <a:pt x="633" y="0"/>
                  </a:moveTo>
                  <a:lnTo>
                    <a:pt x="4935" y="0"/>
                  </a:lnTo>
                  <a:cubicBezTo>
                    <a:pt x="5277" y="0"/>
                    <a:pt x="5555" y="279"/>
                    <a:pt x="5555" y="633"/>
                  </a:cubicBezTo>
                  <a:lnTo>
                    <a:pt x="5555" y="3075"/>
                  </a:lnTo>
                  <a:cubicBezTo>
                    <a:pt x="5555" y="3429"/>
                    <a:pt x="5277" y="3708"/>
                    <a:pt x="4935" y="3708"/>
                  </a:cubicBezTo>
                  <a:lnTo>
                    <a:pt x="633" y="3708"/>
                  </a:lnTo>
                  <a:cubicBezTo>
                    <a:pt x="279" y="3708"/>
                    <a:pt x="0" y="3429"/>
                    <a:pt x="0" y="3075"/>
                  </a:cubicBezTo>
                  <a:lnTo>
                    <a:pt x="0" y="633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50"/>
          <p:cNvSpPr/>
          <p:nvPr/>
        </p:nvSpPr>
        <p:spPr>
          <a:xfrm rot="523925">
            <a:off x="63990" y="496"/>
            <a:ext cx="8348636" cy="4736619"/>
          </a:xfrm>
          <a:custGeom>
            <a:avLst/>
            <a:gdLst/>
            <a:ahLst/>
            <a:cxnLst/>
            <a:rect l="l" t="t" r="r" b="b"/>
            <a:pathLst>
              <a:path w="168655" h="124697" extrusionOk="0">
                <a:moveTo>
                  <a:pt x="124258" y="1"/>
                </a:moveTo>
                <a:cubicBezTo>
                  <a:pt x="120218" y="1"/>
                  <a:pt x="116352" y="563"/>
                  <a:pt x="112581" y="1479"/>
                </a:cubicBezTo>
                <a:cubicBezTo>
                  <a:pt x="100573" y="4348"/>
                  <a:pt x="89531" y="10719"/>
                  <a:pt x="76889" y="13321"/>
                </a:cubicBezTo>
                <a:cubicBezTo>
                  <a:pt x="56374" y="17490"/>
                  <a:pt x="33225" y="16256"/>
                  <a:pt x="17980" y="33168"/>
                </a:cubicBezTo>
                <a:cubicBezTo>
                  <a:pt x="6505" y="45944"/>
                  <a:pt x="1" y="64658"/>
                  <a:pt x="3870" y="81703"/>
                </a:cubicBezTo>
                <a:cubicBezTo>
                  <a:pt x="10620" y="111329"/>
                  <a:pt x="41273" y="124697"/>
                  <a:pt x="71107" y="124697"/>
                </a:cubicBezTo>
                <a:cubicBezTo>
                  <a:pt x="85949" y="124697"/>
                  <a:pt x="100589" y="121388"/>
                  <a:pt x="111981" y="115127"/>
                </a:cubicBezTo>
                <a:cubicBezTo>
                  <a:pt x="129760" y="105353"/>
                  <a:pt x="142669" y="87174"/>
                  <a:pt x="151642" y="69428"/>
                </a:cubicBezTo>
                <a:cubicBezTo>
                  <a:pt x="159915" y="53149"/>
                  <a:pt x="168655" y="31701"/>
                  <a:pt x="156246" y="15155"/>
                </a:cubicBezTo>
                <a:cubicBezTo>
                  <a:pt x="150308" y="7250"/>
                  <a:pt x="141001" y="2213"/>
                  <a:pt x="131295" y="578"/>
                </a:cubicBezTo>
                <a:cubicBezTo>
                  <a:pt x="128884" y="181"/>
                  <a:pt x="126543" y="1"/>
                  <a:pt x="1242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50"/>
          <p:cNvSpPr txBox="1">
            <a:spLocks noGrp="1"/>
          </p:cNvSpPr>
          <p:nvPr>
            <p:ph type="title"/>
          </p:nvPr>
        </p:nvSpPr>
        <p:spPr>
          <a:xfrm>
            <a:off x="92075" y="1042670"/>
            <a:ext cx="6350000" cy="22091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 sz="5400">
                <a:solidFill>
                  <a:schemeClr val="bg2"/>
                </a:solidFill>
              </a:rPr>
              <a:t>Б-2</a:t>
            </a:r>
            <a:r>
              <a:rPr lang="ru-RU" altLang="en-GB" sz="5400"/>
              <a:t> </a:t>
            </a:r>
            <a:br>
              <a:rPr lang="ru-RU" altLang="en-GB" sz="5400"/>
            </a:br>
            <a:r>
              <a:rPr lang="ru-RU" altLang="en-GB" sz="5400"/>
              <a:t>Диагностический блок</a:t>
            </a:r>
            <a:endParaRPr lang="ru-RU" altLang="en-GB" sz="5400">
              <a:solidFill>
                <a:schemeClr val="dk2"/>
              </a:solidFill>
            </a:endParaRPr>
          </a:p>
        </p:txBody>
      </p:sp>
      <p:grpSp>
        <p:nvGrpSpPr>
          <p:cNvPr id="894" name="Google Shape;894;p50"/>
          <p:cNvGrpSpPr/>
          <p:nvPr/>
        </p:nvGrpSpPr>
        <p:grpSpPr>
          <a:xfrm>
            <a:off x="650005" y="492601"/>
            <a:ext cx="1901615" cy="893247"/>
            <a:chOff x="650005" y="492601"/>
            <a:chExt cx="1901615" cy="893247"/>
          </a:xfrm>
        </p:grpSpPr>
        <p:sp>
          <p:nvSpPr>
            <p:cNvPr id="895" name="Google Shape;895;p50"/>
            <p:cNvSpPr/>
            <p:nvPr/>
          </p:nvSpPr>
          <p:spPr>
            <a:xfrm>
              <a:off x="1057024" y="806583"/>
              <a:ext cx="475582" cy="258006"/>
            </a:xfrm>
            <a:custGeom>
              <a:avLst/>
              <a:gdLst/>
              <a:ahLst/>
              <a:cxnLst/>
              <a:rect l="l" t="t" r="r" b="b"/>
              <a:pathLst>
                <a:path w="6555" h="3556" fill="none" extrusionOk="0">
                  <a:moveTo>
                    <a:pt x="633" y="0"/>
                  </a:moveTo>
                  <a:lnTo>
                    <a:pt x="5935" y="0"/>
                  </a:lnTo>
                  <a:cubicBezTo>
                    <a:pt x="6277" y="0"/>
                    <a:pt x="6555" y="279"/>
                    <a:pt x="6555" y="620"/>
                  </a:cubicBezTo>
                  <a:lnTo>
                    <a:pt x="6555" y="2936"/>
                  </a:lnTo>
                  <a:cubicBezTo>
                    <a:pt x="6555" y="3278"/>
                    <a:pt x="6277" y="3556"/>
                    <a:pt x="5935" y="3556"/>
                  </a:cubicBezTo>
                  <a:lnTo>
                    <a:pt x="633" y="3556"/>
                  </a:lnTo>
                  <a:cubicBezTo>
                    <a:pt x="279" y="3556"/>
                    <a:pt x="0" y="3278"/>
                    <a:pt x="0" y="2936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0"/>
            <p:cNvSpPr/>
            <p:nvPr/>
          </p:nvSpPr>
          <p:spPr>
            <a:xfrm>
              <a:off x="2282596" y="492601"/>
              <a:ext cx="269025" cy="112968"/>
            </a:xfrm>
            <a:custGeom>
              <a:avLst/>
              <a:gdLst/>
              <a:ahLst/>
              <a:cxnLst/>
              <a:rect l="l" t="t" r="r" b="b"/>
              <a:pathLst>
                <a:path w="3708" h="1557" fill="none" extrusionOk="0">
                  <a:moveTo>
                    <a:pt x="620" y="0"/>
                  </a:moveTo>
                  <a:lnTo>
                    <a:pt x="3075" y="0"/>
                  </a:lnTo>
                  <a:cubicBezTo>
                    <a:pt x="3417" y="0"/>
                    <a:pt x="3708" y="278"/>
                    <a:pt x="3708" y="620"/>
                  </a:cubicBezTo>
                  <a:lnTo>
                    <a:pt x="3708" y="936"/>
                  </a:lnTo>
                  <a:cubicBezTo>
                    <a:pt x="3708" y="1278"/>
                    <a:pt x="3417" y="1556"/>
                    <a:pt x="3075" y="1556"/>
                  </a:cubicBezTo>
                  <a:lnTo>
                    <a:pt x="620" y="1556"/>
                  </a:lnTo>
                  <a:cubicBezTo>
                    <a:pt x="279" y="1556"/>
                    <a:pt x="0" y="1278"/>
                    <a:pt x="0" y="936"/>
                  </a:cubicBezTo>
                  <a:lnTo>
                    <a:pt x="0" y="620"/>
                  </a:lnTo>
                  <a:cubicBezTo>
                    <a:pt x="0" y="278"/>
                    <a:pt x="279" y="0"/>
                    <a:pt x="62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0"/>
            <p:cNvSpPr/>
            <p:nvPr/>
          </p:nvSpPr>
          <p:spPr>
            <a:xfrm>
              <a:off x="650005" y="1261852"/>
              <a:ext cx="248855" cy="123996"/>
            </a:xfrm>
            <a:custGeom>
              <a:avLst/>
              <a:gdLst/>
              <a:ahLst/>
              <a:cxnLst/>
              <a:rect l="l" t="t" r="r" b="b"/>
              <a:pathLst>
                <a:path w="3430" h="1709" fill="none" extrusionOk="0">
                  <a:moveTo>
                    <a:pt x="633" y="1"/>
                  </a:moveTo>
                  <a:lnTo>
                    <a:pt x="2797" y="1"/>
                  </a:lnTo>
                  <a:cubicBezTo>
                    <a:pt x="3152" y="1"/>
                    <a:pt x="3430" y="279"/>
                    <a:pt x="3430" y="621"/>
                  </a:cubicBezTo>
                  <a:lnTo>
                    <a:pt x="3430" y="1076"/>
                  </a:lnTo>
                  <a:cubicBezTo>
                    <a:pt x="3430" y="1430"/>
                    <a:pt x="3152" y="1709"/>
                    <a:pt x="2797" y="1709"/>
                  </a:cubicBezTo>
                  <a:lnTo>
                    <a:pt x="633" y="1709"/>
                  </a:lnTo>
                  <a:cubicBezTo>
                    <a:pt x="292" y="1709"/>
                    <a:pt x="1" y="1430"/>
                    <a:pt x="1" y="1076"/>
                  </a:cubicBezTo>
                  <a:lnTo>
                    <a:pt x="1" y="621"/>
                  </a:lnTo>
                  <a:cubicBezTo>
                    <a:pt x="1" y="279"/>
                    <a:pt x="292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50"/>
          <p:cNvGrpSpPr/>
          <p:nvPr/>
        </p:nvGrpSpPr>
        <p:grpSpPr>
          <a:xfrm>
            <a:off x="905554" y="4064259"/>
            <a:ext cx="2503546" cy="557621"/>
            <a:chOff x="905554" y="4064259"/>
            <a:chExt cx="2503546" cy="557621"/>
          </a:xfrm>
        </p:grpSpPr>
        <p:sp>
          <p:nvSpPr>
            <p:cNvPr id="899" name="Google Shape;899;p50"/>
            <p:cNvSpPr/>
            <p:nvPr/>
          </p:nvSpPr>
          <p:spPr>
            <a:xfrm>
              <a:off x="2767301" y="4195799"/>
              <a:ext cx="641799" cy="268163"/>
            </a:xfrm>
            <a:custGeom>
              <a:avLst/>
              <a:gdLst/>
              <a:ahLst/>
              <a:cxnLst/>
              <a:rect l="l" t="t" r="r" b="b"/>
              <a:pathLst>
                <a:path w="8846" h="3696" fill="none" extrusionOk="0">
                  <a:moveTo>
                    <a:pt x="633" y="1"/>
                  </a:moveTo>
                  <a:lnTo>
                    <a:pt x="8212" y="1"/>
                  </a:lnTo>
                  <a:cubicBezTo>
                    <a:pt x="8567" y="1"/>
                    <a:pt x="8845" y="279"/>
                    <a:pt x="8845" y="621"/>
                  </a:cubicBezTo>
                  <a:lnTo>
                    <a:pt x="8845" y="3076"/>
                  </a:lnTo>
                  <a:cubicBezTo>
                    <a:pt x="8845" y="3417"/>
                    <a:pt x="8567" y="3696"/>
                    <a:pt x="8212" y="3696"/>
                  </a:cubicBezTo>
                  <a:lnTo>
                    <a:pt x="633" y="3696"/>
                  </a:lnTo>
                  <a:cubicBezTo>
                    <a:pt x="278" y="3696"/>
                    <a:pt x="0" y="3417"/>
                    <a:pt x="0" y="3076"/>
                  </a:cubicBezTo>
                  <a:lnTo>
                    <a:pt x="0" y="621"/>
                  </a:lnTo>
                  <a:cubicBezTo>
                    <a:pt x="0" y="279"/>
                    <a:pt x="278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0"/>
            <p:cNvSpPr/>
            <p:nvPr/>
          </p:nvSpPr>
          <p:spPr>
            <a:xfrm>
              <a:off x="1693330" y="4477641"/>
              <a:ext cx="321408" cy="144239"/>
            </a:xfrm>
            <a:custGeom>
              <a:avLst/>
              <a:gdLst/>
              <a:ahLst/>
              <a:cxnLst/>
              <a:rect l="l" t="t" r="r" b="b"/>
              <a:pathLst>
                <a:path w="4430" h="1988" fill="none" extrusionOk="0">
                  <a:moveTo>
                    <a:pt x="634" y="1"/>
                  </a:moveTo>
                  <a:lnTo>
                    <a:pt x="3797" y="1"/>
                  </a:lnTo>
                  <a:cubicBezTo>
                    <a:pt x="4139" y="1"/>
                    <a:pt x="4430" y="279"/>
                    <a:pt x="4430" y="621"/>
                  </a:cubicBezTo>
                  <a:lnTo>
                    <a:pt x="4430" y="1367"/>
                  </a:lnTo>
                  <a:cubicBezTo>
                    <a:pt x="4430" y="1709"/>
                    <a:pt x="4139" y="1987"/>
                    <a:pt x="3797" y="1987"/>
                  </a:cubicBezTo>
                  <a:lnTo>
                    <a:pt x="634" y="1987"/>
                  </a:lnTo>
                  <a:cubicBezTo>
                    <a:pt x="279" y="1987"/>
                    <a:pt x="1" y="1709"/>
                    <a:pt x="1" y="1367"/>
                  </a:cubicBezTo>
                  <a:lnTo>
                    <a:pt x="1" y="621"/>
                  </a:lnTo>
                  <a:cubicBezTo>
                    <a:pt x="1" y="279"/>
                    <a:pt x="279" y="1"/>
                    <a:pt x="634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0"/>
            <p:cNvSpPr/>
            <p:nvPr/>
          </p:nvSpPr>
          <p:spPr>
            <a:xfrm>
              <a:off x="1435060" y="4064259"/>
              <a:ext cx="331492" cy="185523"/>
            </a:xfrm>
            <a:custGeom>
              <a:avLst/>
              <a:gdLst/>
              <a:ahLst/>
              <a:cxnLst/>
              <a:rect l="l" t="t" r="r" b="b"/>
              <a:pathLst>
                <a:path w="4569" h="2557" fill="none" extrusionOk="0">
                  <a:moveTo>
                    <a:pt x="633" y="1"/>
                  </a:moveTo>
                  <a:lnTo>
                    <a:pt x="3936" y="1"/>
                  </a:lnTo>
                  <a:cubicBezTo>
                    <a:pt x="4290" y="1"/>
                    <a:pt x="4568" y="279"/>
                    <a:pt x="4568" y="621"/>
                  </a:cubicBezTo>
                  <a:lnTo>
                    <a:pt x="4568" y="1937"/>
                  </a:lnTo>
                  <a:cubicBezTo>
                    <a:pt x="4568" y="2278"/>
                    <a:pt x="4290" y="2557"/>
                    <a:pt x="3936" y="2557"/>
                  </a:cubicBezTo>
                  <a:lnTo>
                    <a:pt x="633" y="2557"/>
                  </a:lnTo>
                  <a:cubicBezTo>
                    <a:pt x="291" y="2557"/>
                    <a:pt x="0" y="2278"/>
                    <a:pt x="0" y="1937"/>
                  </a:cubicBezTo>
                  <a:lnTo>
                    <a:pt x="0" y="621"/>
                  </a:lnTo>
                  <a:cubicBezTo>
                    <a:pt x="0" y="279"/>
                    <a:pt x="291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0"/>
            <p:cNvSpPr/>
            <p:nvPr/>
          </p:nvSpPr>
          <p:spPr>
            <a:xfrm>
              <a:off x="905554" y="4229118"/>
              <a:ext cx="227742" cy="123996"/>
            </a:xfrm>
            <a:custGeom>
              <a:avLst/>
              <a:gdLst/>
              <a:ahLst/>
              <a:cxnLst/>
              <a:rect l="l" t="t" r="r" b="b"/>
              <a:pathLst>
                <a:path w="3139" h="1709" fill="none" extrusionOk="0">
                  <a:moveTo>
                    <a:pt x="633" y="1"/>
                  </a:moveTo>
                  <a:lnTo>
                    <a:pt x="2518" y="1"/>
                  </a:lnTo>
                  <a:cubicBezTo>
                    <a:pt x="2860" y="1"/>
                    <a:pt x="3138" y="279"/>
                    <a:pt x="3138" y="621"/>
                  </a:cubicBezTo>
                  <a:lnTo>
                    <a:pt x="3138" y="1076"/>
                  </a:lnTo>
                  <a:cubicBezTo>
                    <a:pt x="3138" y="1430"/>
                    <a:pt x="2860" y="1709"/>
                    <a:pt x="2518" y="1709"/>
                  </a:cubicBezTo>
                  <a:lnTo>
                    <a:pt x="633" y="1709"/>
                  </a:lnTo>
                  <a:cubicBezTo>
                    <a:pt x="279" y="1709"/>
                    <a:pt x="0" y="1430"/>
                    <a:pt x="0" y="1076"/>
                  </a:cubicBezTo>
                  <a:lnTo>
                    <a:pt x="0" y="621"/>
                  </a:lnTo>
                  <a:cubicBezTo>
                    <a:pt x="0" y="279"/>
                    <a:pt x="279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50"/>
          <p:cNvGrpSpPr/>
          <p:nvPr/>
        </p:nvGrpSpPr>
        <p:grpSpPr>
          <a:xfrm>
            <a:off x="5331680" y="1045"/>
            <a:ext cx="4315186" cy="4769087"/>
            <a:chOff x="4676995" y="374425"/>
            <a:chExt cx="4315186" cy="4769087"/>
          </a:xfrm>
        </p:grpSpPr>
        <p:sp>
          <p:nvSpPr>
            <p:cNvPr id="904" name="Google Shape;904;p50"/>
            <p:cNvSpPr/>
            <p:nvPr/>
          </p:nvSpPr>
          <p:spPr>
            <a:xfrm>
              <a:off x="6650496" y="1203123"/>
              <a:ext cx="9299" cy="133703"/>
            </a:xfrm>
            <a:custGeom>
              <a:avLst/>
              <a:gdLst/>
              <a:ahLst/>
              <a:cxnLst/>
              <a:rect l="l" t="t" r="r" b="b"/>
              <a:pathLst>
                <a:path w="140" h="2013" fill="none" extrusionOk="0">
                  <a:moveTo>
                    <a:pt x="1" y="1"/>
                  </a:moveTo>
                  <a:lnTo>
                    <a:pt x="140" y="201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0"/>
            <p:cNvSpPr/>
            <p:nvPr/>
          </p:nvSpPr>
          <p:spPr>
            <a:xfrm>
              <a:off x="6590848" y="387045"/>
              <a:ext cx="53003" cy="722849"/>
            </a:xfrm>
            <a:custGeom>
              <a:avLst/>
              <a:gdLst/>
              <a:ahLst/>
              <a:cxnLst/>
              <a:rect l="l" t="t" r="r" b="b"/>
              <a:pathLst>
                <a:path w="798" h="10883" fill="none" extrusionOk="0">
                  <a:moveTo>
                    <a:pt x="0" y="0"/>
                  </a:moveTo>
                  <a:lnTo>
                    <a:pt x="797" y="1088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0"/>
            <p:cNvSpPr/>
            <p:nvPr/>
          </p:nvSpPr>
          <p:spPr>
            <a:xfrm>
              <a:off x="5947871" y="969512"/>
              <a:ext cx="153032" cy="282418"/>
            </a:xfrm>
            <a:custGeom>
              <a:avLst/>
              <a:gdLst/>
              <a:ahLst/>
              <a:cxnLst/>
              <a:rect l="l" t="t" r="r" b="b"/>
              <a:pathLst>
                <a:path w="2304" h="4252" fill="none" extrusionOk="0">
                  <a:moveTo>
                    <a:pt x="0" y="0"/>
                  </a:moveTo>
                  <a:lnTo>
                    <a:pt x="2303" y="425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0"/>
            <p:cNvSpPr/>
            <p:nvPr/>
          </p:nvSpPr>
          <p:spPr>
            <a:xfrm>
              <a:off x="7716257" y="1925145"/>
              <a:ext cx="523722" cy="123608"/>
            </a:xfrm>
            <a:custGeom>
              <a:avLst/>
              <a:gdLst/>
              <a:ahLst/>
              <a:cxnLst/>
              <a:rect l="l" t="t" r="r" b="b"/>
              <a:pathLst>
                <a:path w="7885" h="1861" fill="none" extrusionOk="0">
                  <a:moveTo>
                    <a:pt x="7884" y="1"/>
                  </a:moveTo>
                  <a:lnTo>
                    <a:pt x="1" y="186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0"/>
            <p:cNvSpPr/>
            <p:nvPr/>
          </p:nvSpPr>
          <p:spPr>
            <a:xfrm>
              <a:off x="8307158" y="1826839"/>
              <a:ext cx="350565" cy="82427"/>
            </a:xfrm>
            <a:custGeom>
              <a:avLst/>
              <a:gdLst/>
              <a:ahLst/>
              <a:cxnLst/>
              <a:rect l="l" t="t" r="r" b="b"/>
              <a:pathLst>
                <a:path w="5278" h="1241" fill="none" extrusionOk="0">
                  <a:moveTo>
                    <a:pt x="5277" y="0"/>
                  </a:moveTo>
                  <a:lnTo>
                    <a:pt x="1" y="124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0"/>
            <p:cNvSpPr/>
            <p:nvPr/>
          </p:nvSpPr>
          <p:spPr>
            <a:xfrm>
              <a:off x="8435754" y="1596482"/>
              <a:ext cx="406025" cy="122811"/>
            </a:xfrm>
            <a:custGeom>
              <a:avLst/>
              <a:gdLst/>
              <a:ahLst/>
              <a:cxnLst/>
              <a:rect l="l" t="t" r="r" b="b"/>
              <a:pathLst>
                <a:path w="6113" h="1849" fill="none" extrusionOk="0">
                  <a:moveTo>
                    <a:pt x="6112" y="1"/>
                  </a:moveTo>
                  <a:lnTo>
                    <a:pt x="1" y="184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0"/>
            <p:cNvSpPr/>
            <p:nvPr/>
          </p:nvSpPr>
          <p:spPr>
            <a:xfrm>
              <a:off x="8324827" y="3521299"/>
              <a:ext cx="80767" cy="35335"/>
            </a:xfrm>
            <a:custGeom>
              <a:avLst/>
              <a:gdLst/>
              <a:ahLst/>
              <a:cxnLst/>
              <a:rect l="l" t="t" r="r" b="b"/>
              <a:pathLst>
                <a:path w="1216" h="532" fill="none" extrusionOk="0">
                  <a:moveTo>
                    <a:pt x="0" y="0"/>
                  </a:moveTo>
                  <a:lnTo>
                    <a:pt x="1215" y="53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0"/>
            <p:cNvSpPr/>
            <p:nvPr/>
          </p:nvSpPr>
          <p:spPr>
            <a:xfrm>
              <a:off x="7777632" y="3280913"/>
              <a:ext cx="470719" cy="206832"/>
            </a:xfrm>
            <a:custGeom>
              <a:avLst/>
              <a:gdLst/>
              <a:ahLst/>
              <a:cxnLst/>
              <a:rect l="l" t="t" r="r" b="b"/>
              <a:pathLst>
                <a:path w="7087" h="3114" fill="none" extrusionOk="0">
                  <a:moveTo>
                    <a:pt x="1" y="0"/>
                  </a:moveTo>
                  <a:lnTo>
                    <a:pt x="7087" y="311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0"/>
            <p:cNvSpPr/>
            <p:nvPr/>
          </p:nvSpPr>
          <p:spPr>
            <a:xfrm>
              <a:off x="8745884" y="4018877"/>
              <a:ext cx="49682" cy="27764"/>
            </a:xfrm>
            <a:custGeom>
              <a:avLst/>
              <a:gdLst/>
              <a:ahLst/>
              <a:cxnLst/>
              <a:rect l="l" t="t" r="r" b="b"/>
              <a:pathLst>
                <a:path w="748" h="418" fill="none" extrusionOk="0">
                  <a:moveTo>
                    <a:pt x="1" y="0"/>
                  </a:moveTo>
                  <a:lnTo>
                    <a:pt x="747" y="41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0"/>
            <p:cNvSpPr/>
            <p:nvPr/>
          </p:nvSpPr>
          <p:spPr>
            <a:xfrm>
              <a:off x="8175175" y="3701971"/>
              <a:ext cx="507714" cy="281621"/>
            </a:xfrm>
            <a:custGeom>
              <a:avLst/>
              <a:gdLst/>
              <a:ahLst/>
              <a:cxnLst/>
              <a:rect l="l" t="t" r="r" b="b"/>
              <a:pathLst>
                <a:path w="7644" h="4240" fill="none" extrusionOk="0">
                  <a:moveTo>
                    <a:pt x="1" y="1"/>
                  </a:moveTo>
                  <a:lnTo>
                    <a:pt x="7644" y="424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7402739" y="4168462"/>
              <a:ext cx="175747" cy="490047"/>
            </a:xfrm>
            <a:custGeom>
              <a:avLst/>
              <a:gdLst/>
              <a:ahLst/>
              <a:cxnLst/>
              <a:rect l="l" t="t" r="r" b="b"/>
              <a:pathLst>
                <a:path w="2646" h="7378" fill="none" extrusionOk="0">
                  <a:moveTo>
                    <a:pt x="1" y="1"/>
                  </a:moveTo>
                  <a:lnTo>
                    <a:pt x="2646" y="737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7142227" y="1070343"/>
              <a:ext cx="122744" cy="289193"/>
            </a:xfrm>
            <a:custGeom>
              <a:avLst/>
              <a:gdLst/>
              <a:ahLst/>
              <a:cxnLst/>
              <a:rect l="l" t="t" r="r" b="b"/>
              <a:pathLst>
                <a:path w="1848" h="4354" fill="none" extrusionOk="0">
                  <a:moveTo>
                    <a:pt x="1848" y="1"/>
                  </a:moveTo>
                  <a:lnTo>
                    <a:pt x="0" y="435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0"/>
            <p:cNvSpPr/>
            <p:nvPr/>
          </p:nvSpPr>
          <p:spPr>
            <a:xfrm>
              <a:off x="7282580" y="999735"/>
              <a:ext cx="12686" cy="29490"/>
            </a:xfrm>
            <a:custGeom>
              <a:avLst/>
              <a:gdLst/>
              <a:ahLst/>
              <a:cxnLst/>
              <a:rect l="l" t="t" r="r" b="b"/>
              <a:pathLst>
                <a:path w="191" h="444" fill="none" extrusionOk="0">
                  <a:moveTo>
                    <a:pt x="190" y="1"/>
                  </a:moveTo>
                  <a:lnTo>
                    <a:pt x="0" y="44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5708282" y="1656263"/>
              <a:ext cx="1759997" cy="1963442"/>
            </a:xfrm>
            <a:custGeom>
              <a:avLst/>
              <a:gdLst/>
              <a:ahLst/>
              <a:cxnLst/>
              <a:rect l="l" t="t" r="r" b="b"/>
              <a:pathLst>
                <a:path w="26498" h="29561" extrusionOk="0">
                  <a:moveTo>
                    <a:pt x="15089" y="1"/>
                  </a:moveTo>
                  <a:cubicBezTo>
                    <a:pt x="13847" y="1"/>
                    <a:pt x="12059" y="739"/>
                    <a:pt x="11313" y="1290"/>
                  </a:cubicBezTo>
                  <a:cubicBezTo>
                    <a:pt x="11313" y="1290"/>
                    <a:pt x="9833" y="2264"/>
                    <a:pt x="9074" y="3846"/>
                  </a:cubicBezTo>
                  <a:cubicBezTo>
                    <a:pt x="8314" y="5428"/>
                    <a:pt x="8998" y="6693"/>
                    <a:pt x="9187" y="7731"/>
                  </a:cubicBezTo>
                  <a:cubicBezTo>
                    <a:pt x="9365" y="8781"/>
                    <a:pt x="9656" y="9781"/>
                    <a:pt x="9466" y="10287"/>
                  </a:cubicBezTo>
                  <a:cubicBezTo>
                    <a:pt x="9289" y="10793"/>
                    <a:pt x="5012" y="11223"/>
                    <a:pt x="3316" y="12527"/>
                  </a:cubicBezTo>
                  <a:cubicBezTo>
                    <a:pt x="1620" y="13817"/>
                    <a:pt x="2696" y="14893"/>
                    <a:pt x="2810" y="15298"/>
                  </a:cubicBezTo>
                  <a:cubicBezTo>
                    <a:pt x="2924" y="15690"/>
                    <a:pt x="1152" y="16411"/>
                    <a:pt x="583" y="18790"/>
                  </a:cubicBezTo>
                  <a:cubicBezTo>
                    <a:pt x="1" y="21169"/>
                    <a:pt x="1836" y="21017"/>
                    <a:pt x="2380" y="22030"/>
                  </a:cubicBezTo>
                  <a:cubicBezTo>
                    <a:pt x="2924" y="23029"/>
                    <a:pt x="2089" y="23687"/>
                    <a:pt x="2202" y="24763"/>
                  </a:cubicBezTo>
                  <a:cubicBezTo>
                    <a:pt x="2304" y="25839"/>
                    <a:pt x="2051" y="26712"/>
                    <a:pt x="5796" y="28395"/>
                  </a:cubicBezTo>
                  <a:cubicBezTo>
                    <a:pt x="7647" y="29232"/>
                    <a:pt x="10350" y="29560"/>
                    <a:pt x="13198" y="29560"/>
                  </a:cubicBezTo>
                  <a:cubicBezTo>
                    <a:pt x="16114" y="29560"/>
                    <a:pt x="19181" y="29217"/>
                    <a:pt x="21639" y="28724"/>
                  </a:cubicBezTo>
                  <a:cubicBezTo>
                    <a:pt x="26498" y="27749"/>
                    <a:pt x="24195" y="23472"/>
                    <a:pt x="24372" y="22675"/>
                  </a:cubicBezTo>
                  <a:cubicBezTo>
                    <a:pt x="24562" y="21878"/>
                    <a:pt x="26245" y="21524"/>
                    <a:pt x="25992" y="19727"/>
                  </a:cubicBezTo>
                  <a:cubicBezTo>
                    <a:pt x="25739" y="17930"/>
                    <a:pt x="24739" y="17854"/>
                    <a:pt x="24802" y="17272"/>
                  </a:cubicBezTo>
                  <a:cubicBezTo>
                    <a:pt x="24878" y="16702"/>
                    <a:pt x="25460" y="16120"/>
                    <a:pt x="25271" y="14931"/>
                  </a:cubicBezTo>
                  <a:cubicBezTo>
                    <a:pt x="25043" y="13387"/>
                    <a:pt x="23107" y="12248"/>
                    <a:pt x="21791" y="11742"/>
                  </a:cubicBezTo>
                  <a:cubicBezTo>
                    <a:pt x="20424" y="11211"/>
                    <a:pt x="19665" y="10274"/>
                    <a:pt x="19766" y="8743"/>
                  </a:cubicBezTo>
                  <a:cubicBezTo>
                    <a:pt x="19943" y="5934"/>
                    <a:pt x="20158" y="4605"/>
                    <a:pt x="19728" y="3239"/>
                  </a:cubicBezTo>
                  <a:cubicBezTo>
                    <a:pt x="19298" y="1860"/>
                    <a:pt x="16666" y="215"/>
                    <a:pt x="15451" y="25"/>
                  </a:cubicBezTo>
                  <a:cubicBezTo>
                    <a:pt x="15337" y="8"/>
                    <a:pt x="15216" y="1"/>
                    <a:pt x="15089" y="1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5850362" y="2441255"/>
              <a:ext cx="1523011" cy="2702165"/>
            </a:xfrm>
            <a:custGeom>
              <a:avLst/>
              <a:gdLst/>
              <a:ahLst/>
              <a:cxnLst/>
              <a:rect l="l" t="t" r="r" b="b"/>
              <a:pathLst>
                <a:path w="22930" h="40683" extrusionOk="0">
                  <a:moveTo>
                    <a:pt x="9035" y="0"/>
                  </a:moveTo>
                  <a:lnTo>
                    <a:pt x="9212" y="886"/>
                  </a:lnTo>
                  <a:lnTo>
                    <a:pt x="8453" y="1999"/>
                  </a:lnTo>
                  <a:lnTo>
                    <a:pt x="5264" y="2417"/>
                  </a:lnTo>
                  <a:lnTo>
                    <a:pt x="1354" y="8035"/>
                  </a:lnTo>
                  <a:cubicBezTo>
                    <a:pt x="1354" y="8035"/>
                    <a:pt x="2898" y="16475"/>
                    <a:pt x="2835" y="17488"/>
                  </a:cubicBezTo>
                  <a:cubicBezTo>
                    <a:pt x="2771" y="18487"/>
                    <a:pt x="1304" y="23574"/>
                    <a:pt x="646" y="28826"/>
                  </a:cubicBezTo>
                  <a:cubicBezTo>
                    <a:pt x="0" y="34090"/>
                    <a:pt x="823" y="40632"/>
                    <a:pt x="823" y="40632"/>
                  </a:cubicBezTo>
                  <a:lnTo>
                    <a:pt x="10452" y="40632"/>
                  </a:lnTo>
                  <a:lnTo>
                    <a:pt x="11161" y="34203"/>
                  </a:lnTo>
                  <a:lnTo>
                    <a:pt x="11996" y="40682"/>
                  </a:lnTo>
                  <a:lnTo>
                    <a:pt x="22929" y="40682"/>
                  </a:lnTo>
                  <a:cubicBezTo>
                    <a:pt x="22929" y="40682"/>
                    <a:pt x="22398" y="30066"/>
                    <a:pt x="21499" y="26295"/>
                  </a:cubicBezTo>
                  <a:cubicBezTo>
                    <a:pt x="20613" y="22511"/>
                    <a:pt x="19019" y="18133"/>
                    <a:pt x="19019" y="17665"/>
                  </a:cubicBezTo>
                  <a:cubicBezTo>
                    <a:pt x="19019" y="17197"/>
                    <a:pt x="21031" y="12818"/>
                    <a:pt x="21271" y="9630"/>
                  </a:cubicBezTo>
                  <a:cubicBezTo>
                    <a:pt x="21499" y="6441"/>
                    <a:pt x="16956" y="3417"/>
                    <a:pt x="15476" y="2594"/>
                  </a:cubicBezTo>
                  <a:lnTo>
                    <a:pt x="14831" y="1708"/>
                  </a:lnTo>
                  <a:lnTo>
                    <a:pt x="14236" y="405"/>
                  </a:lnTo>
                  <a:lnTo>
                    <a:pt x="90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6347075" y="4366869"/>
              <a:ext cx="406025" cy="52140"/>
            </a:xfrm>
            <a:custGeom>
              <a:avLst/>
              <a:gdLst/>
              <a:ahLst/>
              <a:cxnLst/>
              <a:rect l="l" t="t" r="r" b="b"/>
              <a:pathLst>
                <a:path w="6113" h="785" fill="none" extrusionOk="0">
                  <a:moveTo>
                    <a:pt x="1" y="0"/>
                  </a:moveTo>
                  <a:cubicBezTo>
                    <a:pt x="1253" y="430"/>
                    <a:pt x="3227" y="785"/>
                    <a:pt x="6112" y="40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0"/>
            <p:cNvSpPr/>
            <p:nvPr/>
          </p:nvSpPr>
          <p:spPr>
            <a:xfrm>
              <a:off x="6231963" y="4303767"/>
              <a:ext cx="88272" cy="52206"/>
            </a:xfrm>
            <a:custGeom>
              <a:avLst/>
              <a:gdLst/>
              <a:ahLst/>
              <a:cxnLst/>
              <a:rect l="l" t="t" r="r" b="b"/>
              <a:pathLst>
                <a:path w="1329" h="786" fill="none" extrusionOk="0">
                  <a:moveTo>
                    <a:pt x="0" y="1"/>
                  </a:moveTo>
                  <a:cubicBezTo>
                    <a:pt x="0" y="1"/>
                    <a:pt x="405" y="406"/>
                    <a:pt x="1329" y="78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0"/>
            <p:cNvSpPr/>
            <p:nvPr/>
          </p:nvSpPr>
          <p:spPr>
            <a:xfrm>
              <a:off x="6368065" y="3799480"/>
              <a:ext cx="448933" cy="73195"/>
            </a:xfrm>
            <a:custGeom>
              <a:avLst/>
              <a:gdLst/>
              <a:ahLst/>
              <a:cxnLst/>
              <a:rect l="l" t="t" r="r" b="b"/>
              <a:pathLst>
                <a:path w="6759" h="1102" fill="none" extrusionOk="0">
                  <a:moveTo>
                    <a:pt x="6758" y="1"/>
                  </a:moveTo>
                  <a:cubicBezTo>
                    <a:pt x="5442" y="431"/>
                    <a:pt x="2911" y="1102"/>
                    <a:pt x="1" y="97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0"/>
            <p:cNvSpPr/>
            <p:nvPr/>
          </p:nvSpPr>
          <p:spPr>
            <a:xfrm>
              <a:off x="6847175" y="3775103"/>
              <a:ext cx="34538" cy="13550"/>
            </a:xfrm>
            <a:custGeom>
              <a:avLst/>
              <a:gdLst/>
              <a:ahLst/>
              <a:cxnLst/>
              <a:rect l="l" t="t" r="r" b="b"/>
              <a:pathLst>
                <a:path w="520" h="204" fill="none" extrusionOk="0">
                  <a:moveTo>
                    <a:pt x="520" y="1"/>
                  </a:moveTo>
                  <a:cubicBezTo>
                    <a:pt x="520" y="1"/>
                    <a:pt x="330" y="77"/>
                    <a:pt x="1" y="20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6778294" y="3206120"/>
              <a:ext cx="436247" cy="827062"/>
            </a:xfrm>
            <a:custGeom>
              <a:avLst/>
              <a:gdLst/>
              <a:ahLst/>
              <a:cxnLst/>
              <a:rect l="l" t="t" r="r" b="b"/>
              <a:pathLst>
                <a:path w="6568" h="12452" extrusionOk="0">
                  <a:moveTo>
                    <a:pt x="6567" y="0"/>
                  </a:moveTo>
                  <a:lnTo>
                    <a:pt x="0" y="5378"/>
                  </a:lnTo>
                  <a:cubicBezTo>
                    <a:pt x="0" y="5378"/>
                    <a:pt x="3594" y="7086"/>
                    <a:pt x="3189" y="7415"/>
                  </a:cubicBezTo>
                  <a:cubicBezTo>
                    <a:pt x="2797" y="7744"/>
                    <a:pt x="1797" y="7807"/>
                    <a:pt x="1936" y="8073"/>
                  </a:cubicBezTo>
                  <a:cubicBezTo>
                    <a:pt x="2063" y="8339"/>
                    <a:pt x="3455" y="9275"/>
                    <a:pt x="4442" y="10136"/>
                  </a:cubicBezTo>
                  <a:cubicBezTo>
                    <a:pt x="5441" y="10996"/>
                    <a:pt x="6238" y="12451"/>
                    <a:pt x="6238" y="12451"/>
                  </a:cubicBezTo>
                  <a:cubicBezTo>
                    <a:pt x="6238" y="12451"/>
                    <a:pt x="4644" y="8073"/>
                    <a:pt x="4518" y="7023"/>
                  </a:cubicBezTo>
                  <a:cubicBezTo>
                    <a:pt x="4378" y="5960"/>
                    <a:pt x="4783" y="5302"/>
                    <a:pt x="4783" y="5302"/>
                  </a:cubicBezTo>
                  <a:lnTo>
                    <a:pt x="6567" y="0"/>
                  </a:lnTo>
                  <a:close/>
                </a:path>
              </a:pathLst>
            </a:custGeom>
            <a:solidFill>
              <a:srgbClr val="333333">
                <a:alpha val="2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0"/>
            <p:cNvSpPr/>
            <p:nvPr/>
          </p:nvSpPr>
          <p:spPr>
            <a:xfrm>
              <a:off x="6048702" y="2824518"/>
              <a:ext cx="573271" cy="932935"/>
            </a:xfrm>
            <a:custGeom>
              <a:avLst/>
              <a:gdLst/>
              <a:ahLst/>
              <a:cxnLst/>
              <a:rect l="l" t="t" r="r" b="b"/>
              <a:pathLst>
                <a:path w="8631" h="14046" extrusionOk="0">
                  <a:moveTo>
                    <a:pt x="5758" y="0"/>
                  </a:moveTo>
                  <a:lnTo>
                    <a:pt x="5138" y="6352"/>
                  </a:lnTo>
                  <a:lnTo>
                    <a:pt x="1" y="8858"/>
                  </a:lnTo>
                  <a:cubicBezTo>
                    <a:pt x="1" y="8858"/>
                    <a:pt x="1000" y="11439"/>
                    <a:pt x="1785" y="12236"/>
                  </a:cubicBezTo>
                  <a:cubicBezTo>
                    <a:pt x="2582" y="13034"/>
                    <a:pt x="3708" y="13160"/>
                    <a:pt x="3708" y="13160"/>
                  </a:cubicBezTo>
                  <a:cubicBezTo>
                    <a:pt x="3708" y="13160"/>
                    <a:pt x="1861" y="13426"/>
                    <a:pt x="2126" y="13628"/>
                  </a:cubicBezTo>
                  <a:cubicBezTo>
                    <a:pt x="2320" y="13774"/>
                    <a:pt x="3300" y="14045"/>
                    <a:pt x="4226" y="14045"/>
                  </a:cubicBezTo>
                  <a:cubicBezTo>
                    <a:pt x="4509" y="14045"/>
                    <a:pt x="4788" y="14020"/>
                    <a:pt x="5037" y="13957"/>
                  </a:cubicBezTo>
                  <a:cubicBezTo>
                    <a:pt x="6100" y="13692"/>
                    <a:pt x="6492" y="12894"/>
                    <a:pt x="6163" y="12768"/>
                  </a:cubicBezTo>
                  <a:cubicBezTo>
                    <a:pt x="6163" y="12768"/>
                    <a:pt x="8630" y="10490"/>
                    <a:pt x="8150" y="8909"/>
                  </a:cubicBezTo>
                  <a:cubicBezTo>
                    <a:pt x="7669" y="7339"/>
                    <a:pt x="5758" y="0"/>
                    <a:pt x="5758" y="0"/>
                  </a:cubicBezTo>
                  <a:close/>
                </a:path>
              </a:pathLst>
            </a:custGeom>
            <a:solidFill>
              <a:srgbClr val="333333">
                <a:alpha val="2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0"/>
            <p:cNvSpPr/>
            <p:nvPr/>
          </p:nvSpPr>
          <p:spPr>
            <a:xfrm>
              <a:off x="6400878" y="2500903"/>
              <a:ext cx="464010" cy="331170"/>
            </a:xfrm>
            <a:custGeom>
              <a:avLst/>
              <a:gdLst/>
              <a:ahLst/>
              <a:cxnLst/>
              <a:rect l="l" t="t" r="r" b="b"/>
              <a:pathLst>
                <a:path w="6986" h="4986" extrusionOk="0">
                  <a:moveTo>
                    <a:pt x="545" y="0"/>
                  </a:moveTo>
                  <a:lnTo>
                    <a:pt x="0" y="2455"/>
                  </a:lnTo>
                  <a:cubicBezTo>
                    <a:pt x="0" y="2455"/>
                    <a:pt x="734" y="4417"/>
                    <a:pt x="3253" y="4910"/>
                  </a:cubicBezTo>
                  <a:cubicBezTo>
                    <a:pt x="3516" y="4962"/>
                    <a:pt x="3762" y="4985"/>
                    <a:pt x="3990" y="4985"/>
                  </a:cubicBezTo>
                  <a:cubicBezTo>
                    <a:pt x="5932" y="4985"/>
                    <a:pt x="6638" y="3297"/>
                    <a:pt x="6808" y="3139"/>
                  </a:cubicBezTo>
                  <a:cubicBezTo>
                    <a:pt x="6985" y="2949"/>
                    <a:pt x="6618" y="64"/>
                    <a:pt x="6618" y="64"/>
                  </a:cubicBezTo>
                  <a:lnTo>
                    <a:pt x="54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6475670" y="2554706"/>
              <a:ext cx="359797" cy="248145"/>
            </a:xfrm>
            <a:custGeom>
              <a:avLst/>
              <a:gdLst/>
              <a:ahLst/>
              <a:cxnLst/>
              <a:rect l="l" t="t" r="r" b="b"/>
              <a:pathLst>
                <a:path w="5417" h="3736" extrusionOk="0">
                  <a:moveTo>
                    <a:pt x="5417" y="0"/>
                  </a:moveTo>
                  <a:lnTo>
                    <a:pt x="1" y="140"/>
                  </a:lnTo>
                  <a:cubicBezTo>
                    <a:pt x="1" y="140"/>
                    <a:pt x="2709" y="3316"/>
                    <a:pt x="3240" y="3708"/>
                  </a:cubicBezTo>
                  <a:cubicBezTo>
                    <a:pt x="3265" y="3727"/>
                    <a:pt x="3292" y="3736"/>
                    <a:pt x="3322" y="3736"/>
                  </a:cubicBezTo>
                  <a:cubicBezTo>
                    <a:pt x="3922" y="3736"/>
                    <a:pt x="5417" y="0"/>
                    <a:pt x="54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6367267" y="1977288"/>
              <a:ext cx="557264" cy="708635"/>
            </a:xfrm>
            <a:custGeom>
              <a:avLst/>
              <a:gdLst/>
              <a:ahLst/>
              <a:cxnLst/>
              <a:rect l="l" t="t" r="r" b="b"/>
              <a:pathLst>
                <a:path w="8390" h="10669" extrusionOk="0">
                  <a:moveTo>
                    <a:pt x="5037" y="0"/>
                  </a:moveTo>
                  <a:cubicBezTo>
                    <a:pt x="5037" y="0"/>
                    <a:pt x="3189" y="1886"/>
                    <a:pt x="1886" y="2657"/>
                  </a:cubicBezTo>
                  <a:cubicBezTo>
                    <a:pt x="570" y="3429"/>
                    <a:pt x="0" y="3733"/>
                    <a:pt x="0" y="3733"/>
                  </a:cubicBezTo>
                  <a:cubicBezTo>
                    <a:pt x="0" y="3733"/>
                    <a:pt x="671" y="6884"/>
                    <a:pt x="1038" y="7883"/>
                  </a:cubicBezTo>
                  <a:cubicBezTo>
                    <a:pt x="1405" y="8896"/>
                    <a:pt x="3227" y="10629"/>
                    <a:pt x="4100" y="10667"/>
                  </a:cubicBezTo>
                  <a:cubicBezTo>
                    <a:pt x="4113" y="10668"/>
                    <a:pt x="4125" y="10668"/>
                    <a:pt x="4138" y="10668"/>
                  </a:cubicBezTo>
                  <a:cubicBezTo>
                    <a:pt x="5005" y="10668"/>
                    <a:pt x="6512" y="9417"/>
                    <a:pt x="7049" y="8693"/>
                  </a:cubicBezTo>
                  <a:cubicBezTo>
                    <a:pt x="7580" y="7959"/>
                    <a:pt x="8390" y="4201"/>
                    <a:pt x="8390" y="4201"/>
                  </a:cubicBezTo>
                  <a:cubicBezTo>
                    <a:pt x="8390" y="4201"/>
                    <a:pt x="5062" y="2354"/>
                    <a:pt x="503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0"/>
            <p:cNvSpPr/>
            <p:nvPr/>
          </p:nvSpPr>
          <p:spPr>
            <a:xfrm>
              <a:off x="6430303" y="2205053"/>
              <a:ext cx="141275" cy="68944"/>
            </a:xfrm>
            <a:custGeom>
              <a:avLst/>
              <a:gdLst/>
              <a:ahLst/>
              <a:cxnLst/>
              <a:rect l="l" t="t" r="r" b="b"/>
              <a:pathLst>
                <a:path w="2127" h="1038" extrusionOk="0">
                  <a:moveTo>
                    <a:pt x="2050" y="0"/>
                  </a:moveTo>
                  <a:lnTo>
                    <a:pt x="0" y="582"/>
                  </a:lnTo>
                  <a:lnTo>
                    <a:pt x="26" y="1038"/>
                  </a:lnTo>
                  <a:lnTo>
                    <a:pt x="2126" y="544"/>
                  </a:lnTo>
                  <a:lnTo>
                    <a:pt x="20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0"/>
            <p:cNvSpPr/>
            <p:nvPr/>
          </p:nvSpPr>
          <p:spPr>
            <a:xfrm>
              <a:off x="6719443" y="2205917"/>
              <a:ext cx="125268" cy="100892"/>
            </a:xfrm>
            <a:custGeom>
              <a:avLst/>
              <a:gdLst/>
              <a:ahLst/>
              <a:cxnLst/>
              <a:rect l="l" t="t" r="r" b="b"/>
              <a:pathLst>
                <a:path w="1886" h="1519" extrusionOk="0">
                  <a:moveTo>
                    <a:pt x="177" y="0"/>
                  </a:moveTo>
                  <a:lnTo>
                    <a:pt x="0" y="569"/>
                  </a:lnTo>
                  <a:lnTo>
                    <a:pt x="1671" y="1518"/>
                  </a:lnTo>
                  <a:lnTo>
                    <a:pt x="1886" y="110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0"/>
            <p:cNvSpPr/>
            <p:nvPr/>
          </p:nvSpPr>
          <p:spPr>
            <a:xfrm>
              <a:off x="6463050" y="2305087"/>
              <a:ext cx="99298" cy="50479"/>
            </a:xfrm>
            <a:custGeom>
              <a:avLst/>
              <a:gdLst/>
              <a:ahLst/>
              <a:cxnLst/>
              <a:rect l="l" t="t" r="r" b="b"/>
              <a:pathLst>
                <a:path w="1495" h="760" fill="none" extrusionOk="0">
                  <a:moveTo>
                    <a:pt x="1" y="76"/>
                  </a:moveTo>
                  <a:cubicBezTo>
                    <a:pt x="1" y="76"/>
                    <a:pt x="634" y="759"/>
                    <a:pt x="1494" y="0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0"/>
            <p:cNvSpPr/>
            <p:nvPr/>
          </p:nvSpPr>
          <p:spPr>
            <a:xfrm>
              <a:off x="6718580" y="2313456"/>
              <a:ext cx="89136" cy="47955"/>
            </a:xfrm>
            <a:custGeom>
              <a:avLst/>
              <a:gdLst/>
              <a:ahLst/>
              <a:cxnLst/>
              <a:rect l="l" t="t" r="r" b="b"/>
              <a:pathLst>
                <a:path w="1342" h="722" fill="none" extrusionOk="0">
                  <a:moveTo>
                    <a:pt x="1" y="1"/>
                  </a:moveTo>
                  <a:cubicBezTo>
                    <a:pt x="1" y="1"/>
                    <a:pt x="406" y="722"/>
                    <a:pt x="1342" y="532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0"/>
            <p:cNvSpPr/>
            <p:nvPr/>
          </p:nvSpPr>
          <p:spPr>
            <a:xfrm>
              <a:off x="6579888" y="2427771"/>
              <a:ext cx="124471" cy="69010"/>
            </a:xfrm>
            <a:custGeom>
              <a:avLst/>
              <a:gdLst/>
              <a:ahLst/>
              <a:cxnLst/>
              <a:rect l="l" t="t" r="r" b="b"/>
              <a:pathLst>
                <a:path w="1874" h="1039" fill="none" extrusionOk="0">
                  <a:moveTo>
                    <a:pt x="115" y="1"/>
                  </a:moveTo>
                  <a:cubicBezTo>
                    <a:pt x="115" y="1"/>
                    <a:pt x="1" y="292"/>
                    <a:pt x="89" y="393"/>
                  </a:cubicBezTo>
                  <a:cubicBezTo>
                    <a:pt x="165" y="507"/>
                    <a:pt x="646" y="937"/>
                    <a:pt x="988" y="988"/>
                  </a:cubicBezTo>
                  <a:cubicBezTo>
                    <a:pt x="1342" y="1038"/>
                    <a:pt x="1507" y="697"/>
                    <a:pt x="1608" y="671"/>
                  </a:cubicBezTo>
                  <a:cubicBezTo>
                    <a:pt x="1722" y="633"/>
                    <a:pt x="1823" y="393"/>
                    <a:pt x="1848" y="266"/>
                  </a:cubicBezTo>
                  <a:lnTo>
                    <a:pt x="1874" y="12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0"/>
            <p:cNvSpPr/>
            <p:nvPr/>
          </p:nvSpPr>
          <p:spPr>
            <a:xfrm>
              <a:off x="6608517" y="2553843"/>
              <a:ext cx="58848" cy="6775"/>
            </a:xfrm>
            <a:custGeom>
              <a:avLst/>
              <a:gdLst/>
              <a:ahLst/>
              <a:cxnLst/>
              <a:rect l="l" t="t" r="r" b="b"/>
              <a:pathLst>
                <a:path w="886" h="102" fill="none" extrusionOk="0">
                  <a:moveTo>
                    <a:pt x="0" y="1"/>
                  </a:moveTo>
                  <a:lnTo>
                    <a:pt x="886" y="10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0"/>
            <p:cNvSpPr/>
            <p:nvPr/>
          </p:nvSpPr>
          <p:spPr>
            <a:xfrm>
              <a:off x="6871553" y="1871342"/>
              <a:ext cx="283348" cy="573271"/>
            </a:xfrm>
            <a:custGeom>
              <a:avLst/>
              <a:gdLst/>
              <a:ahLst/>
              <a:cxnLst/>
              <a:rect l="l" t="t" r="r" b="b"/>
              <a:pathLst>
                <a:path w="4266" h="8631" extrusionOk="0">
                  <a:moveTo>
                    <a:pt x="2215" y="1"/>
                  </a:moveTo>
                  <a:cubicBezTo>
                    <a:pt x="2215" y="1"/>
                    <a:pt x="2089" y="342"/>
                    <a:pt x="2089" y="1013"/>
                  </a:cubicBezTo>
                  <a:cubicBezTo>
                    <a:pt x="2089" y="1684"/>
                    <a:pt x="2051" y="3000"/>
                    <a:pt x="1987" y="3316"/>
                  </a:cubicBezTo>
                  <a:cubicBezTo>
                    <a:pt x="1924" y="3645"/>
                    <a:pt x="1127" y="5113"/>
                    <a:pt x="583" y="5948"/>
                  </a:cubicBezTo>
                  <a:cubicBezTo>
                    <a:pt x="39" y="6783"/>
                    <a:pt x="102" y="8023"/>
                    <a:pt x="102" y="8023"/>
                  </a:cubicBezTo>
                  <a:lnTo>
                    <a:pt x="1" y="8504"/>
                  </a:lnTo>
                  <a:lnTo>
                    <a:pt x="2531" y="8631"/>
                  </a:lnTo>
                  <a:lnTo>
                    <a:pt x="2569" y="8125"/>
                  </a:lnTo>
                  <a:cubicBezTo>
                    <a:pt x="2569" y="8125"/>
                    <a:pt x="3999" y="5657"/>
                    <a:pt x="4138" y="5176"/>
                  </a:cubicBezTo>
                  <a:cubicBezTo>
                    <a:pt x="4265" y="4695"/>
                    <a:pt x="4164" y="3379"/>
                    <a:pt x="3974" y="2709"/>
                  </a:cubicBezTo>
                  <a:cubicBezTo>
                    <a:pt x="3784" y="2038"/>
                    <a:pt x="3620" y="1532"/>
                    <a:pt x="3367" y="1178"/>
                  </a:cubicBezTo>
                  <a:cubicBezTo>
                    <a:pt x="3114" y="823"/>
                    <a:pt x="2759" y="570"/>
                    <a:pt x="2633" y="380"/>
                  </a:cubicBezTo>
                  <a:cubicBezTo>
                    <a:pt x="2506" y="191"/>
                    <a:pt x="2215" y="1"/>
                    <a:pt x="221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0"/>
            <p:cNvSpPr/>
            <p:nvPr/>
          </p:nvSpPr>
          <p:spPr>
            <a:xfrm>
              <a:off x="7022865" y="1894059"/>
              <a:ext cx="34538" cy="195873"/>
            </a:xfrm>
            <a:custGeom>
              <a:avLst/>
              <a:gdLst/>
              <a:ahLst/>
              <a:cxnLst/>
              <a:rect l="l" t="t" r="r" b="b"/>
              <a:pathLst>
                <a:path w="520" h="2949" fill="none" extrusionOk="0">
                  <a:moveTo>
                    <a:pt x="0" y="0"/>
                  </a:moveTo>
                  <a:cubicBezTo>
                    <a:pt x="0" y="0"/>
                    <a:pt x="253" y="545"/>
                    <a:pt x="380" y="1127"/>
                  </a:cubicBezTo>
                  <a:cubicBezTo>
                    <a:pt x="519" y="1696"/>
                    <a:pt x="443" y="2949"/>
                    <a:pt x="443" y="294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0"/>
            <p:cNvSpPr/>
            <p:nvPr/>
          </p:nvSpPr>
          <p:spPr>
            <a:xfrm>
              <a:off x="7063184" y="1915049"/>
              <a:ext cx="36199" cy="185843"/>
            </a:xfrm>
            <a:custGeom>
              <a:avLst/>
              <a:gdLst/>
              <a:ahLst/>
              <a:cxnLst/>
              <a:rect l="l" t="t" r="r" b="b"/>
              <a:pathLst>
                <a:path w="545" h="2798" fill="none" extrusionOk="0">
                  <a:moveTo>
                    <a:pt x="1" y="1"/>
                  </a:moveTo>
                  <a:cubicBezTo>
                    <a:pt x="1" y="1"/>
                    <a:pt x="355" y="811"/>
                    <a:pt x="456" y="1443"/>
                  </a:cubicBezTo>
                  <a:cubicBezTo>
                    <a:pt x="545" y="2089"/>
                    <a:pt x="456" y="2797"/>
                    <a:pt x="456" y="279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0"/>
            <p:cNvSpPr/>
            <p:nvPr/>
          </p:nvSpPr>
          <p:spPr>
            <a:xfrm>
              <a:off x="7133792" y="2051217"/>
              <a:ext cx="4251" cy="84951"/>
            </a:xfrm>
            <a:custGeom>
              <a:avLst/>
              <a:gdLst/>
              <a:ahLst/>
              <a:cxnLst/>
              <a:rect l="l" t="t" r="r" b="b"/>
              <a:pathLst>
                <a:path w="64" h="1279" fill="none" extrusionOk="0">
                  <a:moveTo>
                    <a:pt x="26" y="1"/>
                  </a:moveTo>
                  <a:cubicBezTo>
                    <a:pt x="26" y="1"/>
                    <a:pt x="64" y="836"/>
                    <a:pt x="1" y="127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0"/>
            <p:cNvSpPr/>
            <p:nvPr/>
          </p:nvSpPr>
          <p:spPr>
            <a:xfrm>
              <a:off x="6821137" y="2390441"/>
              <a:ext cx="248809" cy="171031"/>
            </a:xfrm>
            <a:custGeom>
              <a:avLst/>
              <a:gdLst/>
              <a:ahLst/>
              <a:cxnLst/>
              <a:rect l="l" t="t" r="r" b="b"/>
              <a:pathLst>
                <a:path w="3746" h="2575" extrusionOk="0">
                  <a:moveTo>
                    <a:pt x="2224" y="0"/>
                  </a:moveTo>
                  <a:cubicBezTo>
                    <a:pt x="2043" y="0"/>
                    <a:pt x="1853" y="17"/>
                    <a:pt x="1658" y="56"/>
                  </a:cubicBezTo>
                  <a:cubicBezTo>
                    <a:pt x="671" y="246"/>
                    <a:pt x="89" y="816"/>
                    <a:pt x="89" y="816"/>
                  </a:cubicBezTo>
                  <a:lnTo>
                    <a:pt x="0" y="2575"/>
                  </a:lnTo>
                  <a:cubicBezTo>
                    <a:pt x="0" y="2575"/>
                    <a:pt x="1633" y="2296"/>
                    <a:pt x="2367" y="2296"/>
                  </a:cubicBezTo>
                  <a:cubicBezTo>
                    <a:pt x="3101" y="2296"/>
                    <a:pt x="3708" y="2359"/>
                    <a:pt x="3708" y="2359"/>
                  </a:cubicBezTo>
                  <a:lnTo>
                    <a:pt x="3556" y="1486"/>
                  </a:lnTo>
                  <a:cubicBezTo>
                    <a:pt x="3556" y="1486"/>
                    <a:pt x="3746" y="854"/>
                    <a:pt x="3619" y="461"/>
                  </a:cubicBezTo>
                  <a:cubicBezTo>
                    <a:pt x="3558" y="288"/>
                    <a:pt x="2972" y="0"/>
                    <a:pt x="2224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6640400" y="2532853"/>
              <a:ext cx="680008" cy="1086432"/>
            </a:xfrm>
            <a:custGeom>
              <a:avLst/>
              <a:gdLst/>
              <a:ahLst/>
              <a:cxnLst/>
              <a:rect l="l" t="t" r="r" b="b"/>
              <a:pathLst>
                <a:path w="10238" h="16357" extrusionOk="0">
                  <a:moveTo>
                    <a:pt x="4648" y="0"/>
                  </a:moveTo>
                  <a:cubicBezTo>
                    <a:pt x="4063" y="0"/>
                    <a:pt x="3435" y="78"/>
                    <a:pt x="2937" y="329"/>
                  </a:cubicBezTo>
                  <a:cubicBezTo>
                    <a:pt x="2937" y="329"/>
                    <a:pt x="2013" y="886"/>
                    <a:pt x="1886" y="1873"/>
                  </a:cubicBezTo>
                  <a:cubicBezTo>
                    <a:pt x="1760" y="2860"/>
                    <a:pt x="634" y="9529"/>
                    <a:pt x="317" y="11477"/>
                  </a:cubicBezTo>
                  <a:cubicBezTo>
                    <a:pt x="1" y="13426"/>
                    <a:pt x="1089" y="14869"/>
                    <a:pt x="2076" y="15501"/>
                  </a:cubicBezTo>
                  <a:cubicBezTo>
                    <a:pt x="2806" y="15973"/>
                    <a:pt x="3273" y="16356"/>
                    <a:pt x="3970" y="16356"/>
                  </a:cubicBezTo>
                  <a:cubicBezTo>
                    <a:pt x="4227" y="16356"/>
                    <a:pt x="4515" y="16304"/>
                    <a:pt x="4860" y="16185"/>
                  </a:cubicBezTo>
                  <a:cubicBezTo>
                    <a:pt x="6138" y="15729"/>
                    <a:pt x="7138" y="13616"/>
                    <a:pt x="8099" y="12211"/>
                  </a:cubicBezTo>
                  <a:cubicBezTo>
                    <a:pt x="9061" y="10807"/>
                    <a:pt x="10238" y="7441"/>
                    <a:pt x="10175" y="5745"/>
                  </a:cubicBezTo>
                  <a:cubicBezTo>
                    <a:pt x="10111" y="4050"/>
                    <a:pt x="8188" y="2670"/>
                    <a:pt x="7707" y="2443"/>
                  </a:cubicBezTo>
                  <a:cubicBezTo>
                    <a:pt x="7239" y="2227"/>
                    <a:pt x="6847" y="2101"/>
                    <a:pt x="6847" y="2101"/>
                  </a:cubicBezTo>
                  <a:cubicBezTo>
                    <a:pt x="6847" y="2101"/>
                    <a:pt x="6885" y="1557"/>
                    <a:pt x="6821" y="975"/>
                  </a:cubicBezTo>
                  <a:cubicBezTo>
                    <a:pt x="6758" y="405"/>
                    <a:pt x="6429" y="203"/>
                    <a:pt x="6429" y="203"/>
                  </a:cubicBezTo>
                  <a:cubicBezTo>
                    <a:pt x="6429" y="203"/>
                    <a:pt x="5594" y="0"/>
                    <a:pt x="464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7090949" y="2672342"/>
              <a:ext cx="4251" cy="686783"/>
            </a:xfrm>
            <a:custGeom>
              <a:avLst/>
              <a:gdLst/>
              <a:ahLst/>
              <a:cxnLst/>
              <a:rect l="l" t="t" r="r" b="b"/>
              <a:pathLst>
                <a:path w="64" h="10340" fill="none" extrusionOk="0">
                  <a:moveTo>
                    <a:pt x="64" y="1"/>
                  </a:moveTo>
                  <a:cubicBezTo>
                    <a:pt x="64" y="1"/>
                    <a:pt x="64" y="9985"/>
                    <a:pt x="0" y="1033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0"/>
            <p:cNvSpPr/>
            <p:nvPr/>
          </p:nvSpPr>
          <p:spPr>
            <a:xfrm>
              <a:off x="7095133" y="3160687"/>
              <a:ext cx="37926" cy="162264"/>
            </a:xfrm>
            <a:custGeom>
              <a:avLst/>
              <a:gdLst/>
              <a:ahLst/>
              <a:cxnLst/>
              <a:rect l="l" t="t" r="r" b="b"/>
              <a:pathLst>
                <a:path w="571" h="2443" fill="none" extrusionOk="0">
                  <a:moveTo>
                    <a:pt x="1" y="1"/>
                  </a:moveTo>
                  <a:lnTo>
                    <a:pt x="570" y="244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0"/>
            <p:cNvSpPr/>
            <p:nvPr/>
          </p:nvSpPr>
          <p:spPr>
            <a:xfrm>
              <a:off x="7118647" y="3169920"/>
              <a:ext cx="51343" cy="101822"/>
            </a:xfrm>
            <a:custGeom>
              <a:avLst/>
              <a:gdLst/>
              <a:ahLst/>
              <a:cxnLst/>
              <a:rect l="l" t="t" r="r" b="b"/>
              <a:pathLst>
                <a:path w="773" h="1533" fill="none" extrusionOk="0">
                  <a:moveTo>
                    <a:pt x="1" y="1"/>
                  </a:moveTo>
                  <a:cubicBezTo>
                    <a:pt x="1" y="1"/>
                    <a:pt x="710" y="1089"/>
                    <a:pt x="773" y="153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0"/>
            <p:cNvSpPr/>
            <p:nvPr/>
          </p:nvSpPr>
          <p:spPr>
            <a:xfrm>
              <a:off x="6155444" y="1805782"/>
              <a:ext cx="229548" cy="583367"/>
            </a:xfrm>
            <a:custGeom>
              <a:avLst/>
              <a:gdLst/>
              <a:ahLst/>
              <a:cxnLst/>
              <a:rect l="l" t="t" r="r" b="b"/>
              <a:pathLst>
                <a:path w="3456" h="8783" extrusionOk="0">
                  <a:moveTo>
                    <a:pt x="3392" y="1"/>
                  </a:moveTo>
                  <a:cubicBezTo>
                    <a:pt x="3392" y="1"/>
                    <a:pt x="3063" y="102"/>
                    <a:pt x="2886" y="241"/>
                  </a:cubicBezTo>
                  <a:cubicBezTo>
                    <a:pt x="2708" y="393"/>
                    <a:pt x="2291" y="532"/>
                    <a:pt x="1949" y="785"/>
                  </a:cubicBezTo>
                  <a:cubicBezTo>
                    <a:pt x="1595" y="1051"/>
                    <a:pt x="1291" y="1494"/>
                    <a:pt x="912" y="2076"/>
                  </a:cubicBezTo>
                  <a:cubicBezTo>
                    <a:pt x="519" y="2658"/>
                    <a:pt x="39" y="3886"/>
                    <a:pt x="26" y="4379"/>
                  </a:cubicBezTo>
                  <a:cubicBezTo>
                    <a:pt x="1" y="4885"/>
                    <a:pt x="646" y="7656"/>
                    <a:pt x="646" y="7656"/>
                  </a:cubicBezTo>
                  <a:lnTo>
                    <a:pt x="519" y="8163"/>
                  </a:lnTo>
                  <a:lnTo>
                    <a:pt x="2974" y="8783"/>
                  </a:lnTo>
                  <a:lnTo>
                    <a:pt x="3025" y="8302"/>
                  </a:lnTo>
                  <a:cubicBezTo>
                    <a:pt x="3025" y="8302"/>
                    <a:pt x="3455" y="7125"/>
                    <a:pt x="3189" y="6176"/>
                  </a:cubicBezTo>
                  <a:cubicBezTo>
                    <a:pt x="2911" y="5214"/>
                    <a:pt x="2582" y="3569"/>
                    <a:pt x="2620" y="3240"/>
                  </a:cubicBezTo>
                  <a:cubicBezTo>
                    <a:pt x="2658" y="2924"/>
                    <a:pt x="3012" y="1658"/>
                    <a:pt x="3215" y="1013"/>
                  </a:cubicBezTo>
                  <a:cubicBezTo>
                    <a:pt x="3417" y="380"/>
                    <a:pt x="3392" y="1"/>
                    <a:pt x="339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0"/>
            <p:cNvSpPr/>
            <p:nvPr/>
          </p:nvSpPr>
          <p:spPr>
            <a:xfrm>
              <a:off x="6283176" y="1826839"/>
              <a:ext cx="86678" cy="178205"/>
            </a:xfrm>
            <a:custGeom>
              <a:avLst/>
              <a:gdLst/>
              <a:ahLst/>
              <a:cxnLst/>
              <a:rect l="l" t="t" r="r" b="b"/>
              <a:pathLst>
                <a:path w="1305" h="2683" fill="none" extrusionOk="0">
                  <a:moveTo>
                    <a:pt x="1304" y="0"/>
                  </a:moveTo>
                  <a:cubicBezTo>
                    <a:pt x="1304" y="0"/>
                    <a:pt x="899" y="443"/>
                    <a:pt x="608" y="962"/>
                  </a:cubicBezTo>
                  <a:cubicBezTo>
                    <a:pt x="317" y="1468"/>
                    <a:pt x="1" y="2683"/>
                    <a:pt x="1" y="268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0"/>
            <p:cNvSpPr/>
            <p:nvPr/>
          </p:nvSpPr>
          <p:spPr>
            <a:xfrm>
              <a:off x="6241993" y="1835208"/>
              <a:ext cx="83291" cy="168175"/>
            </a:xfrm>
            <a:custGeom>
              <a:avLst/>
              <a:gdLst/>
              <a:ahLst/>
              <a:cxnLst/>
              <a:rect l="l" t="t" r="r" b="b"/>
              <a:pathLst>
                <a:path w="1254" h="2532" fill="none" extrusionOk="0">
                  <a:moveTo>
                    <a:pt x="1254" y="1"/>
                  </a:moveTo>
                  <a:cubicBezTo>
                    <a:pt x="1254" y="1"/>
                    <a:pt x="672" y="659"/>
                    <a:pt x="393" y="1241"/>
                  </a:cubicBezTo>
                  <a:cubicBezTo>
                    <a:pt x="115" y="1823"/>
                    <a:pt x="1" y="2531"/>
                    <a:pt x="1" y="253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0"/>
            <p:cNvSpPr/>
            <p:nvPr/>
          </p:nvSpPr>
          <p:spPr>
            <a:xfrm>
              <a:off x="6192441" y="1943677"/>
              <a:ext cx="23579" cy="81564"/>
            </a:xfrm>
            <a:custGeom>
              <a:avLst/>
              <a:gdLst/>
              <a:ahLst/>
              <a:cxnLst/>
              <a:rect l="l" t="t" r="r" b="b"/>
              <a:pathLst>
                <a:path w="355" h="1228" fill="none" extrusionOk="0">
                  <a:moveTo>
                    <a:pt x="355" y="0"/>
                  </a:moveTo>
                  <a:cubicBezTo>
                    <a:pt x="355" y="0"/>
                    <a:pt x="76" y="785"/>
                    <a:pt x="0" y="12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0"/>
            <p:cNvSpPr/>
            <p:nvPr/>
          </p:nvSpPr>
          <p:spPr>
            <a:xfrm>
              <a:off x="6150396" y="2307345"/>
              <a:ext cx="250536" cy="189430"/>
            </a:xfrm>
            <a:custGeom>
              <a:avLst/>
              <a:gdLst/>
              <a:ahLst/>
              <a:cxnLst/>
              <a:rect l="l" t="t" r="r" b="b"/>
              <a:pathLst>
                <a:path w="3772" h="2852" extrusionOk="0">
                  <a:moveTo>
                    <a:pt x="1417" y="1"/>
                  </a:moveTo>
                  <a:cubicBezTo>
                    <a:pt x="837" y="1"/>
                    <a:pt x="390" y="175"/>
                    <a:pt x="330" y="320"/>
                  </a:cubicBezTo>
                  <a:cubicBezTo>
                    <a:pt x="152" y="687"/>
                    <a:pt x="266" y="1345"/>
                    <a:pt x="266" y="1345"/>
                  </a:cubicBezTo>
                  <a:lnTo>
                    <a:pt x="1" y="2181"/>
                  </a:lnTo>
                  <a:cubicBezTo>
                    <a:pt x="1" y="2181"/>
                    <a:pt x="608" y="2193"/>
                    <a:pt x="1342" y="2282"/>
                  </a:cubicBezTo>
                  <a:cubicBezTo>
                    <a:pt x="2076" y="2370"/>
                    <a:pt x="3658" y="2851"/>
                    <a:pt x="3658" y="2851"/>
                  </a:cubicBezTo>
                  <a:lnTo>
                    <a:pt x="3771" y="1092"/>
                  </a:lnTo>
                  <a:cubicBezTo>
                    <a:pt x="3771" y="1092"/>
                    <a:pt x="3278" y="447"/>
                    <a:pt x="2316" y="143"/>
                  </a:cubicBezTo>
                  <a:cubicBezTo>
                    <a:pt x="2005" y="41"/>
                    <a:pt x="1696" y="1"/>
                    <a:pt x="1417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0"/>
            <p:cNvSpPr/>
            <p:nvPr/>
          </p:nvSpPr>
          <p:spPr>
            <a:xfrm>
              <a:off x="5841926" y="2449359"/>
              <a:ext cx="627071" cy="1087960"/>
            </a:xfrm>
            <a:custGeom>
              <a:avLst/>
              <a:gdLst/>
              <a:ahLst/>
              <a:cxnLst/>
              <a:rect l="l" t="t" r="r" b="b"/>
              <a:pathLst>
                <a:path w="9441" h="16380" extrusionOk="0">
                  <a:moveTo>
                    <a:pt x="5511" y="0"/>
                  </a:moveTo>
                  <a:cubicBezTo>
                    <a:pt x="5003" y="0"/>
                    <a:pt x="4645" y="43"/>
                    <a:pt x="4645" y="43"/>
                  </a:cubicBezTo>
                  <a:cubicBezTo>
                    <a:pt x="4645" y="43"/>
                    <a:pt x="4303" y="194"/>
                    <a:pt x="4164" y="764"/>
                  </a:cubicBezTo>
                  <a:cubicBezTo>
                    <a:pt x="4037" y="1321"/>
                    <a:pt x="3999" y="1865"/>
                    <a:pt x="3999" y="1865"/>
                  </a:cubicBezTo>
                  <a:cubicBezTo>
                    <a:pt x="3999" y="1865"/>
                    <a:pt x="3607" y="1953"/>
                    <a:pt x="3101" y="2118"/>
                  </a:cubicBezTo>
                  <a:cubicBezTo>
                    <a:pt x="2607" y="2282"/>
                    <a:pt x="532" y="3408"/>
                    <a:pt x="266" y="5091"/>
                  </a:cubicBezTo>
                  <a:cubicBezTo>
                    <a:pt x="1" y="6762"/>
                    <a:pt x="773" y="10242"/>
                    <a:pt x="1544" y="11760"/>
                  </a:cubicBezTo>
                  <a:cubicBezTo>
                    <a:pt x="2329" y="13266"/>
                    <a:pt x="3063" y="15493"/>
                    <a:pt x="4278" y="16088"/>
                  </a:cubicBezTo>
                  <a:cubicBezTo>
                    <a:pt x="4702" y="16295"/>
                    <a:pt x="5048" y="16380"/>
                    <a:pt x="5363" y="16380"/>
                  </a:cubicBezTo>
                  <a:cubicBezTo>
                    <a:pt x="5951" y="16380"/>
                    <a:pt x="6433" y="16088"/>
                    <a:pt x="7125" y="15759"/>
                  </a:cubicBezTo>
                  <a:cubicBezTo>
                    <a:pt x="8188" y="15240"/>
                    <a:pt x="9440" y="13936"/>
                    <a:pt x="9365" y="11962"/>
                  </a:cubicBezTo>
                  <a:cubicBezTo>
                    <a:pt x="9276" y="9988"/>
                    <a:pt x="8960" y="3244"/>
                    <a:pt x="8960" y="2244"/>
                  </a:cubicBezTo>
                  <a:cubicBezTo>
                    <a:pt x="8947" y="1245"/>
                    <a:pt x="8099" y="587"/>
                    <a:pt x="8099" y="587"/>
                  </a:cubicBezTo>
                  <a:lnTo>
                    <a:pt x="8099" y="574"/>
                  </a:lnTo>
                  <a:cubicBezTo>
                    <a:pt x="7370" y="96"/>
                    <a:pt x="6272" y="0"/>
                    <a:pt x="5511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0"/>
            <p:cNvSpPr/>
            <p:nvPr/>
          </p:nvSpPr>
          <p:spPr>
            <a:xfrm>
              <a:off x="6028509" y="2573172"/>
              <a:ext cx="79903" cy="682532"/>
            </a:xfrm>
            <a:custGeom>
              <a:avLst/>
              <a:gdLst/>
              <a:ahLst/>
              <a:cxnLst/>
              <a:rect l="l" t="t" r="r" b="b"/>
              <a:pathLst>
                <a:path w="1203" h="10276" fill="none" extrusionOk="0">
                  <a:moveTo>
                    <a:pt x="1203" y="1"/>
                  </a:moveTo>
                  <a:cubicBezTo>
                    <a:pt x="1203" y="1"/>
                    <a:pt x="1" y="9921"/>
                    <a:pt x="13" y="102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0"/>
            <p:cNvSpPr/>
            <p:nvPr/>
          </p:nvSpPr>
          <p:spPr>
            <a:xfrm>
              <a:off x="5991578" y="3058992"/>
              <a:ext cx="58051" cy="155556"/>
            </a:xfrm>
            <a:custGeom>
              <a:avLst/>
              <a:gdLst/>
              <a:ahLst/>
              <a:cxnLst/>
              <a:rect l="l" t="t" r="r" b="b"/>
              <a:pathLst>
                <a:path w="874" h="2342" fill="none" extrusionOk="0">
                  <a:moveTo>
                    <a:pt x="873" y="1"/>
                  </a:moveTo>
                  <a:lnTo>
                    <a:pt x="0" y="234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0"/>
            <p:cNvSpPr/>
            <p:nvPr/>
          </p:nvSpPr>
          <p:spPr>
            <a:xfrm>
              <a:off x="5962152" y="3064904"/>
              <a:ext cx="63099" cy="95047"/>
            </a:xfrm>
            <a:custGeom>
              <a:avLst/>
              <a:gdLst/>
              <a:ahLst/>
              <a:cxnLst/>
              <a:rect l="l" t="t" r="r" b="b"/>
              <a:pathLst>
                <a:path w="950" h="1431" fill="none" extrusionOk="0">
                  <a:moveTo>
                    <a:pt x="949" y="0"/>
                  </a:moveTo>
                  <a:cubicBezTo>
                    <a:pt x="949" y="0"/>
                    <a:pt x="114" y="987"/>
                    <a:pt x="0" y="143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0"/>
            <p:cNvSpPr/>
            <p:nvPr/>
          </p:nvSpPr>
          <p:spPr>
            <a:xfrm>
              <a:off x="5850362" y="4241594"/>
              <a:ext cx="1523011" cy="901917"/>
            </a:xfrm>
            <a:custGeom>
              <a:avLst/>
              <a:gdLst/>
              <a:ahLst/>
              <a:cxnLst/>
              <a:rect l="l" t="t" r="r" b="b"/>
              <a:pathLst>
                <a:path w="22930" h="13579" extrusionOk="0">
                  <a:moveTo>
                    <a:pt x="21676" y="1"/>
                  </a:moveTo>
                  <a:cubicBezTo>
                    <a:pt x="20095" y="988"/>
                    <a:pt x="16197" y="3063"/>
                    <a:pt x="11174" y="3379"/>
                  </a:cubicBezTo>
                  <a:cubicBezTo>
                    <a:pt x="10855" y="3400"/>
                    <a:pt x="10541" y="3409"/>
                    <a:pt x="10233" y="3409"/>
                  </a:cubicBezTo>
                  <a:cubicBezTo>
                    <a:pt x="5759" y="3409"/>
                    <a:pt x="2351" y="1368"/>
                    <a:pt x="848" y="279"/>
                  </a:cubicBezTo>
                  <a:cubicBezTo>
                    <a:pt x="772" y="760"/>
                    <a:pt x="709" y="1241"/>
                    <a:pt x="646" y="1722"/>
                  </a:cubicBezTo>
                  <a:cubicBezTo>
                    <a:pt x="0" y="6986"/>
                    <a:pt x="823" y="13515"/>
                    <a:pt x="823" y="13515"/>
                  </a:cubicBezTo>
                  <a:lnTo>
                    <a:pt x="10465" y="13515"/>
                  </a:lnTo>
                  <a:lnTo>
                    <a:pt x="11174" y="7099"/>
                  </a:lnTo>
                  <a:lnTo>
                    <a:pt x="11996" y="13578"/>
                  </a:lnTo>
                  <a:lnTo>
                    <a:pt x="22929" y="13578"/>
                  </a:lnTo>
                  <a:cubicBezTo>
                    <a:pt x="22929" y="13578"/>
                    <a:pt x="22461" y="4100"/>
                    <a:pt x="21676" y="1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0"/>
            <p:cNvSpPr/>
            <p:nvPr/>
          </p:nvSpPr>
          <p:spPr>
            <a:xfrm>
              <a:off x="5989851" y="4093670"/>
              <a:ext cx="312705" cy="113512"/>
            </a:xfrm>
            <a:custGeom>
              <a:avLst/>
              <a:gdLst/>
              <a:ahLst/>
              <a:cxnLst/>
              <a:rect l="l" t="t" r="r" b="b"/>
              <a:pathLst>
                <a:path w="4708" h="1709" fill="none" extrusionOk="0">
                  <a:moveTo>
                    <a:pt x="1" y="1"/>
                  </a:moveTo>
                  <a:cubicBezTo>
                    <a:pt x="1" y="1"/>
                    <a:pt x="1836" y="1279"/>
                    <a:pt x="4708" y="170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6624458" y="4281913"/>
              <a:ext cx="354749" cy="55594"/>
            </a:xfrm>
            <a:custGeom>
              <a:avLst/>
              <a:gdLst/>
              <a:ahLst/>
              <a:cxnLst/>
              <a:rect l="l" t="t" r="r" b="b"/>
              <a:pathLst>
                <a:path w="5341" h="837" fill="none" extrusionOk="0">
                  <a:moveTo>
                    <a:pt x="5340" y="1"/>
                  </a:moveTo>
                  <a:cubicBezTo>
                    <a:pt x="4202" y="355"/>
                    <a:pt x="2443" y="748"/>
                    <a:pt x="0" y="83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0"/>
            <p:cNvSpPr/>
            <p:nvPr/>
          </p:nvSpPr>
          <p:spPr>
            <a:xfrm>
              <a:off x="7037146" y="4235749"/>
              <a:ext cx="51343" cy="25240"/>
            </a:xfrm>
            <a:custGeom>
              <a:avLst/>
              <a:gdLst/>
              <a:ahLst/>
              <a:cxnLst/>
              <a:rect l="l" t="t" r="r" b="b"/>
              <a:pathLst>
                <a:path w="773" h="380" fill="none" extrusionOk="0">
                  <a:moveTo>
                    <a:pt x="772" y="0"/>
                  </a:moveTo>
                  <a:cubicBezTo>
                    <a:pt x="772" y="0"/>
                    <a:pt x="519" y="165"/>
                    <a:pt x="0" y="38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0"/>
            <p:cNvSpPr/>
            <p:nvPr/>
          </p:nvSpPr>
          <p:spPr>
            <a:xfrm>
              <a:off x="7498588" y="1299238"/>
              <a:ext cx="349701" cy="305864"/>
            </a:xfrm>
            <a:custGeom>
              <a:avLst/>
              <a:gdLst/>
              <a:ahLst/>
              <a:cxnLst/>
              <a:rect l="l" t="t" r="r" b="b"/>
              <a:pathLst>
                <a:path w="5265" h="4605" extrusionOk="0">
                  <a:moveTo>
                    <a:pt x="1711" y="0"/>
                  </a:moveTo>
                  <a:cubicBezTo>
                    <a:pt x="1663" y="0"/>
                    <a:pt x="1616" y="3"/>
                    <a:pt x="1570" y="9"/>
                  </a:cubicBezTo>
                  <a:cubicBezTo>
                    <a:pt x="519" y="136"/>
                    <a:pt x="0" y="1363"/>
                    <a:pt x="0" y="1363"/>
                  </a:cubicBezTo>
                  <a:lnTo>
                    <a:pt x="0" y="1376"/>
                  </a:lnTo>
                  <a:cubicBezTo>
                    <a:pt x="0" y="1376"/>
                    <a:pt x="393" y="3843"/>
                    <a:pt x="456" y="4311"/>
                  </a:cubicBezTo>
                  <a:cubicBezTo>
                    <a:pt x="481" y="4543"/>
                    <a:pt x="882" y="4604"/>
                    <a:pt x="1331" y="4604"/>
                  </a:cubicBezTo>
                  <a:cubicBezTo>
                    <a:pt x="1791" y="4604"/>
                    <a:pt x="2301" y="4539"/>
                    <a:pt x="2506" y="4527"/>
                  </a:cubicBezTo>
                  <a:cubicBezTo>
                    <a:pt x="2911" y="4489"/>
                    <a:pt x="4391" y="4552"/>
                    <a:pt x="4720" y="4248"/>
                  </a:cubicBezTo>
                  <a:cubicBezTo>
                    <a:pt x="5037" y="3945"/>
                    <a:pt x="4138" y="3552"/>
                    <a:pt x="4138" y="3552"/>
                  </a:cubicBezTo>
                  <a:cubicBezTo>
                    <a:pt x="4138" y="3552"/>
                    <a:pt x="4948" y="3337"/>
                    <a:pt x="5113" y="2995"/>
                  </a:cubicBezTo>
                  <a:cubicBezTo>
                    <a:pt x="5264" y="2666"/>
                    <a:pt x="4265" y="2654"/>
                    <a:pt x="4265" y="2654"/>
                  </a:cubicBezTo>
                  <a:cubicBezTo>
                    <a:pt x="4265" y="2654"/>
                    <a:pt x="4619" y="2110"/>
                    <a:pt x="4417" y="1743"/>
                  </a:cubicBezTo>
                  <a:cubicBezTo>
                    <a:pt x="4223" y="1392"/>
                    <a:pt x="2757" y="0"/>
                    <a:pt x="171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0"/>
            <p:cNvSpPr/>
            <p:nvPr/>
          </p:nvSpPr>
          <p:spPr>
            <a:xfrm>
              <a:off x="7498588" y="1336568"/>
              <a:ext cx="219917" cy="204507"/>
            </a:xfrm>
            <a:custGeom>
              <a:avLst/>
              <a:gdLst/>
              <a:ahLst/>
              <a:cxnLst/>
              <a:rect l="l" t="t" r="r" b="b"/>
              <a:pathLst>
                <a:path w="3311" h="3079" extrusionOk="0">
                  <a:moveTo>
                    <a:pt x="1839" y="0"/>
                  </a:moveTo>
                  <a:cubicBezTo>
                    <a:pt x="1821" y="0"/>
                    <a:pt x="1803" y="2"/>
                    <a:pt x="1785" y="4"/>
                  </a:cubicBezTo>
                  <a:cubicBezTo>
                    <a:pt x="1203" y="67"/>
                    <a:pt x="190" y="637"/>
                    <a:pt x="0" y="1231"/>
                  </a:cubicBezTo>
                  <a:cubicBezTo>
                    <a:pt x="0" y="1231"/>
                    <a:pt x="173" y="1135"/>
                    <a:pt x="399" y="1135"/>
                  </a:cubicBezTo>
                  <a:cubicBezTo>
                    <a:pt x="530" y="1135"/>
                    <a:pt x="679" y="1167"/>
                    <a:pt x="823" y="1269"/>
                  </a:cubicBezTo>
                  <a:cubicBezTo>
                    <a:pt x="1215" y="1560"/>
                    <a:pt x="1291" y="2484"/>
                    <a:pt x="1532" y="2750"/>
                  </a:cubicBezTo>
                  <a:cubicBezTo>
                    <a:pt x="1772" y="3028"/>
                    <a:pt x="2341" y="3079"/>
                    <a:pt x="2341" y="3079"/>
                  </a:cubicBezTo>
                  <a:cubicBezTo>
                    <a:pt x="2341" y="3079"/>
                    <a:pt x="1608" y="2155"/>
                    <a:pt x="1835" y="1965"/>
                  </a:cubicBezTo>
                  <a:cubicBezTo>
                    <a:pt x="1858" y="1948"/>
                    <a:pt x="1885" y="1940"/>
                    <a:pt x="1916" y="1940"/>
                  </a:cubicBezTo>
                  <a:cubicBezTo>
                    <a:pt x="2197" y="1940"/>
                    <a:pt x="2778" y="2592"/>
                    <a:pt x="2949" y="2649"/>
                  </a:cubicBezTo>
                  <a:cubicBezTo>
                    <a:pt x="2955" y="2651"/>
                    <a:pt x="2961" y="2653"/>
                    <a:pt x="2968" y="2653"/>
                  </a:cubicBezTo>
                  <a:cubicBezTo>
                    <a:pt x="3139" y="2653"/>
                    <a:pt x="3311" y="1677"/>
                    <a:pt x="3177" y="1396"/>
                  </a:cubicBezTo>
                  <a:cubicBezTo>
                    <a:pt x="3054" y="1114"/>
                    <a:pt x="2409" y="0"/>
                    <a:pt x="183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0"/>
            <p:cNvSpPr/>
            <p:nvPr/>
          </p:nvSpPr>
          <p:spPr>
            <a:xfrm>
              <a:off x="7230969" y="675323"/>
              <a:ext cx="1166136" cy="995038"/>
            </a:xfrm>
            <a:custGeom>
              <a:avLst/>
              <a:gdLst/>
              <a:ahLst/>
              <a:cxnLst/>
              <a:rect l="l" t="t" r="r" b="b"/>
              <a:pathLst>
                <a:path w="17557" h="14981" extrusionOk="0">
                  <a:moveTo>
                    <a:pt x="14836" y="0"/>
                  </a:moveTo>
                  <a:cubicBezTo>
                    <a:pt x="14836" y="0"/>
                    <a:pt x="8395" y="5935"/>
                    <a:pt x="6168" y="7200"/>
                  </a:cubicBezTo>
                  <a:cubicBezTo>
                    <a:pt x="3941" y="8466"/>
                    <a:pt x="2929" y="9744"/>
                    <a:pt x="2688" y="10313"/>
                  </a:cubicBezTo>
                  <a:cubicBezTo>
                    <a:pt x="2435" y="10883"/>
                    <a:pt x="1068" y="12477"/>
                    <a:pt x="335" y="13679"/>
                  </a:cubicBezTo>
                  <a:cubicBezTo>
                    <a:pt x="1" y="14226"/>
                    <a:pt x="94" y="14430"/>
                    <a:pt x="364" y="14430"/>
                  </a:cubicBezTo>
                  <a:cubicBezTo>
                    <a:pt x="687" y="14430"/>
                    <a:pt x="1263" y="14138"/>
                    <a:pt x="1663" y="13793"/>
                  </a:cubicBezTo>
                  <a:cubicBezTo>
                    <a:pt x="2384" y="13148"/>
                    <a:pt x="3321" y="12173"/>
                    <a:pt x="3612" y="11680"/>
                  </a:cubicBezTo>
                  <a:cubicBezTo>
                    <a:pt x="3845" y="11268"/>
                    <a:pt x="4987" y="10493"/>
                    <a:pt x="5799" y="10493"/>
                  </a:cubicBezTo>
                  <a:cubicBezTo>
                    <a:pt x="5959" y="10493"/>
                    <a:pt x="6106" y="10523"/>
                    <a:pt x="6231" y="10592"/>
                  </a:cubicBezTo>
                  <a:cubicBezTo>
                    <a:pt x="6978" y="11022"/>
                    <a:pt x="6813" y="12110"/>
                    <a:pt x="6737" y="12857"/>
                  </a:cubicBezTo>
                  <a:cubicBezTo>
                    <a:pt x="6674" y="13603"/>
                    <a:pt x="6699" y="14464"/>
                    <a:pt x="6915" y="14818"/>
                  </a:cubicBezTo>
                  <a:cubicBezTo>
                    <a:pt x="6982" y="14932"/>
                    <a:pt x="7073" y="14980"/>
                    <a:pt x="7170" y="14980"/>
                  </a:cubicBezTo>
                  <a:cubicBezTo>
                    <a:pt x="7383" y="14980"/>
                    <a:pt x="7622" y="14746"/>
                    <a:pt x="7674" y="14476"/>
                  </a:cubicBezTo>
                  <a:cubicBezTo>
                    <a:pt x="7762" y="14084"/>
                    <a:pt x="8205" y="11946"/>
                    <a:pt x="8471" y="11617"/>
                  </a:cubicBezTo>
                  <a:cubicBezTo>
                    <a:pt x="8737" y="11300"/>
                    <a:pt x="9622" y="10440"/>
                    <a:pt x="10230" y="9643"/>
                  </a:cubicBezTo>
                  <a:cubicBezTo>
                    <a:pt x="10837" y="8858"/>
                    <a:pt x="11027" y="8365"/>
                    <a:pt x="11027" y="8365"/>
                  </a:cubicBezTo>
                  <a:lnTo>
                    <a:pt x="17556" y="4075"/>
                  </a:lnTo>
                  <a:lnTo>
                    <a:pt x="14836" y="13"/>
                  </a:lnTo>
                  <a:lnTo>
                    <a:pt x="14836" y="0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0"/>
            <p:cNvSpPr/>
            <p:nvPr/>
          </p:nvSpPr>
          <p:spPr>
            <a:xfrm>
              <a:off x="8341632" y="374425"/>
              <a:ext cx="457302" cy="484999"/>
            </a:xfrm>
            <a:custGeom>
              <a:avLst/>
              <a:gdLst/>
              <a:ahLst/>
              <a:cxnLst/>
              <a:rect l="l" t="t" r="r" b="b"/>
              <a:pathLst>
                <a:path w="6885" h="7302" extrusionOk="0">
                  <a:moveTo>
                    <a:pt x="3290" y="0"/>
                  </a:moveTo>
                  <a:lnTo>
                    <a:pt x="0" y="3063"/>
                  </a:lnTo>
                  <a:lnTo>
                    <a:pt x="3151" y="7302"/>
                  </a:lnTo>
                  <a:lnTo>
                    <a:pt x="6884" y="5062"/>
                  </a:lnTo>
                  <a:lnTo>
                    <a:pt x="329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0"/>
            <p:cNvSpPr/>
            <p:nvPr/>
          </p:nvSpPr>
          <p:spPr>
            <a:xfrm>
              <a:off x="8341632" y="374425"/>
              <a:ext cx="457302" cy="484999"/>
            </a:xfrm>
            <a:custGeom>
              <a:avLst/>
              <a:gdLst/>
              <a:ahLst/>
              <a:cxnLst/>
              <a:rect l="l" t="t" r="r" b="b"/>
              <a:pathLst>
                <a:path w="6885" h="7302" fill="none" extrusionOk="0">
                  <a:moveTo>
                    <a:pt x="3290" y="0"/>
                  </a:moveTo>
                  <a:lnTo>
                    <a:pt x="0" y="3063"/>
                  </a:lnTo>
                  <a:lnTo>
                    <a:pt x="3151" y="7302"/>
                  </a:lnTo>
                  <a:lnTo>
                    <a:pt x="6884" y="506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0"/>
            <p:cNvSpPr/>
            <p:nvPr/>
          </p:nvSpPr>
          <p:spPr>
            <a:xfrm>
              <a:off x="8109615" y="522151"/>
              <a:ext cx="491774" cy="499013"/>
            </a:xfrm>
            <a:custGeom>
              <a:avLst/>
              <a:gdLst/>
              <a:ahLst/>
              <a:cxnLst/>
              <a:rect l="l" t="t" r="r" b="b"/>
              <a:pathLst>
                <a:path w="7404" h="7513" extrusionOk="0">
                  <a:moveTo>
                    <a:pt x="3401" y="0"/>
                  </a:moveTo>
                  <a:cubicBezTo>
                    <a:pt x="3201" y="0"/>
                    <a:pt x="3026" y="176"/>
                    <a:pt x="2823" y="294"/>
                  </a:cubicBezTo>
                  <a:cubicBezTo>
                    <a:pt x="2519" y="459"/>
                    <a:pt x="735" y="1699"/>
                    <a:pt x="368" y="2053"/>
                  </a:cubicBezTo>
                  <a:cubicBezTo>
                    <a:pt x="1" y="2420"/>
                    <a:pt x="570" y="2585"/>
                    <a:pt x="570" y="2585"/>
                  </a:cubicBezTo>
                  <a:cubicBezTo>
                    <a:pt x="570" y="2585"/>
                    <a:pt x="3886" y="7014"/>
                    <a:pt x="3999" y="7267"/>
                  </a:cubicBezTo>
                  <a:cubicBezTo>
                    <a:pt x="4064" y="7410"/>
                    <a:pt x="4194" y="7513"/>
                    <a:pt x="4372" y="7513"/>
                  </a:cubicBezTo>
                  <a:cubicBezTo>
                    <a:pt x="4508" y="7513"/>
                    <a:pt x="4673" y="7453"/>
                    <a:pt x="4860" y="7305"/>
                  </a:cubicBezTo>
                  <a:cubicBezTo>
                    <a:pt x="5278" y="6963"/>
                    <a:pt x="6885" y="6039"/>
                    <a:pt x="7150" y="5761"/>
                  </a:cubicBezTo>
                  <a:cubicBezTo>
                    <a:pt x="7403" y="5495"/>
                    <a:pt x="7327" y="5305"/>
                    <a:pt x="7201" y="5052"/>
                  </a:cubicBezTo>
                  <a:cubicBezTo>
                    <a:pt x="7087" y="4799"/>
                    <a:pt x="4063" y="497"/>
                    <a:pt x="3721" y="155"/>
                  </a:cubicBezTo>
                  <a:cubicBezTo>
                    <a:pt x="3604" y="43"/>
                    <a:pt x="3500" y="0"/>
                    <a:pt x="3401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0"/>
            <p:cNvSpPr/>
            <p:nvPr/>
          </p:nvSpPr>
          <p:spPr>
            <a:xfrm>
              <a:off x="5528408" y="1565662"/>
              <a:ext cx="349701" cy="306196"/>
            </a:xfrm>
            <a:custGeom>
              <a:avLst/>
              <a:gdLst/>
              <a:ahLst/>
              <a:cxnLst/>
              <a:rect l="l" t="t" r="r" b="b"/>
              <a:pathLst>
                <a:path w="5265" h="4610" extrusionOk="0">
                  <a:moveTo>
                    <a:pt x="3554" y="0"/>
                  </a:moveTo>
                  <a:cubicBezTo>
                    <a:pt x="2508" y="0"/>
                    <a:pt x="1042" y="1392"/>
                    <a:pt x="836" y="1743"/>
                  </a:cubicBezTo>
                  <a:cubicBezTo>
                    <a:pt x="633" y="2110"/>
                    <a:pt x="1000" y="2654"/>
                    <a:pt x="1000" y="2654"/>
                  </a:cubicBezTo>
                  <a:cubicBezTo>
                    <a:pt x="1000" y="2654"/>
                    <a:pt x="1" y="2667"/>
                    <a:pt x="153" y="2996"/>
                  </a:cubicBezTo>
                  <a:cubicBezTo>
                    <a:pt x="304" y="3337"/>
                    <a:pt x="1127" y="3553"/>
                    <a:pt x="1127" y="3553"/>
                  </a:cubicBezTo>
                  <a:cubicBezTo>
                    <a:pt x="1127" y="3553"/>
                    <a:pt x="216" y="3957"/>
                    <a:pt x="545" y="4248"/>
                  </a:cubicBezTo>
                  <a:cubicBezTo>
                    <a:pt x="874" y="4552"/>
                    <a:pt x="2354" y="4502"/>
                    <a:pt x="2759" y="4527"/>
                  </a:cubicBezTo>
                  <a:cubicBezTo>
                    <a:pt x="2962" y="4546"/>
                    <a:pt x="3458" y="4609"/>
                    <a:pt x="3912" y="4609"/>
                  </a:cubicBezTo>
                  <a:cubicBezTo>
                    <a:pt x="4366" y="4609"/>
                    <a:pt x="4778" y="4546"/>
                    <a:pt x="4809" y="4312"/>
                  </a:cubicBezTo>
                  <a:cubicBezTo>
                    <a:pt x="4873" y="3844"/>
                    <a:pt x="5265" y="1376"/>
                    <a:pt x="5265" y="1376"/>
                  </a:cubicBezTo>
                  <a:cubicBezTo>
                    <a:pt x="5265" y="1376"/>
                    <a:pt x="4746" y="136"/>
                    <a:pt x="3696" y="9"/>
                  </a:cubicBezTo>
                  <a:cubicBezTo>
                    <a:pt x="3650" y="3"/>
                    <a:pt x="3602" y="0"/>
                    <a:pt x="355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0"/>
            <p:cNvSpPr/>
            <p:nvPr/>
          </p:nvSpPr>
          <p:spPr>
            <a:xfrm>
              <a:off x="5658133" y="1602992"/>
              <a:ext cx="219983" cy="205371"/>
            </a:xfrm>
            <a:custGeom>
              <a:avLst/>
              <a:gdLst/>
              <a:ahLst/>
              <a:cxnLst/>
              <a:rect l="l" t="t" r="r" b="b"/>
              <a:pathLst>
                <a:path w="3312" h="3092" extrusionOk="0">
                  <a:moveTo>
                    <a:pt x="1474" y="1"/>
                  </a:moveTo>
                  <a:cubicBezTo>
                    <a:pt x="904" y="1"/>
                    <a:pt x="258" y="1126"/>
                    <a:pt x="136" y="1396"/>
                  </a:cubicBezTo>
                  <a:cubicBezTo>
                    <a:pt x="1" y="1679"/>
                    <a:pt x="163" y="2664"/>
                    <a:pt x="347" y="2664"/>
                  </a:cubicBezTo>
                  <a:cubicBezTo>
                    <a:pt x="352" y="2664"/>
                    <a:pt x="358" y="2663"/>
                    <a:pt x="363" y="2662"/>
                  </a:cubicBezTo>
                  <a:cubicBezTo>
                    <a:pt x="534" y="2593"/>
                    <a:pt x="1114" y="1952"/>
                    <a:pt x="1395" y="1952"/>
                  </a:cubicBezTo>
                  <a:cubicBezTo>
                    <a:pt x="1426" y="1952"/>
                    <a:pt x="1454" y="1960"/>
                    <a:pt x="1477" y="1978"/>
                  </a:cubicBezTo>
                  <a:cubicBezTo>
                    <a:pt x="1705" y="2155"/>
                    <a:pt x="971" y="3092"/>
                    <a:pt x="971" y="3092"/>
                  </a:cubicBezTo>
                  <a:cubicBezTo>
                    <a:pt x="971" y="3092"/>
                    <a:pt x="1540" y="3028"/>
                    <a:pt x="1781" y="2763"/>
                  </a:cubicBezTo>
                  <a:cubicBezTo>
                    <a:pt x="2008" y="2484"/>
                    <a:pt x="2084" y="1561"/>
                    <a:pt x="2489" y="1282"/>
                  </a:cubicBezTo>
                  <a:cubicBezTo>
                    <a:pt x="2638" y="1177"/>
                    <a:pt x="2792" y="1144"/>
                    <a:pt x="2926" y="1144"/>
                  </a:cubicBezTo>
                  <a:cubicBezTo>
                    <a:pt x="3146" y="1144"/>
                    <a:pt x="3312" y="1232"/>
                    <a:pt x="3312" y="1232"/>
                  </a:cubicBezTo>
                  <a:cubicBezTo>
                    <a:pt x="3109" y="650"/>
                    <a:pt x="2110" y="80"/>
                    <a:pt x="1528" y="4"/>
                  </a:cubicBezTo>
                  <a:cubicBezTo>
                    <a:pt x="1510" y="2"/>
                    <a:pt x="1492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0"/>
            <p:cNvSpPr/>
            <p:nvPr/>
          </p:nvSpPr>
          <p:spPr>
            <a:xfrm>
              <a:off x="4676995" y="645897"/>
              <a:ext cx="1468679" cy="1290873"/>
            </a:xfrm>
            <a:custGeom>
              <a:avLst/>
              <a:gdLst/>
              <a:ahLst/>
              <a:cxnLst/>
              <a:rect l="l" t="t" r="r" b="b"/>
              <a:pathLst>
                <a:path w="22112" h="19435" extrusionOk="0">
                  <a:moveTo>
                    <a:pt x="3657" y="0"/>
                  </a:moveTo>
                  <a:lnTo>
                    <a:pt x="0" y="5189"/>
                  </a:lnTo>
                  <a:lnTo>
                    <a:pt x="11085" y="12819"/>
                  </a:lnTo>
                  <a:cubicBezTo>
                    <a:pt x="11085" y="12819"/>
                    <a:pt x="11262" y="13312"/>
                    <a:pt x="11882" y="14097"/>
                  </a:cubicBezTo>
                  <a:cubicBezTo>
                    <a:pt x="12490" y="14894"/>
                    <a:pt x="13376" y="15755"/>
                    <a:pt x="13641" y="16071"/>
                  </a:cubicBezTo>
                  <a:cubicBezTo>
                    <a:pt x="13894" y="16400"/>
                    <a:pt x="14350" y="18538"/>
                    <a:pt x="14426" y="18931"/>
                  </a:cubicBezTo>
                  <a:cubicBezTo>
                    <a:pt x="14478" y="19201"/>
                    <a:pt x="14716" y="19435"/>
                    <a:pt x="14930" y="19435"/>
                  </a:cubicBezTo>
                  <a:cubicBezTo>
                    <a:pt x="15026" y="19435"/>
                    <a:pt x="15118" y="19387"/>
                    <a:pt x="15185" y="19272"/>
                  </a:cubicBezTo>
                  <a:cubicBezTo>
                    <a:pt x="15400" y="18918"/>
                    <a:pt x="15438" y="18058"/>
                    <a:pt x="15362" y="17311"/>
                  </a:cubicBezTo>
                  <a:cubicBezTo>
                    <a:pt x="15299" y="16564"/>
                    <a:pt x="15134" y="15476"/>
                    <a:pt x="15881" y="15046"/>
                  </a:cubicBezTo>
                  <a:cubicBezTo>
                    <a:pt x="16005" y="14978"/>
                    <a:pt x="16150" y="14948"/>
                    <a:pt x="16308" y="14948"/>
                  </a:cubicBezTo>
                  <a:cubicBezTo>
                    <a:pt x="17118" y="14948"/>
                    <a:pt x="18257" y="15732"/>
                    <a:pt x="18500" y="16134"/>
                  </a:cubicBezTo>
                  <a:cubicBezTo>
                    <a:pt x="18791" y="16628"/>
                    <a:pt x="19715" y="17615"/>
                    <a:pt x="20449" y="18247"/>
                  </a:cubicBezTo>
                  <a:cubicBezTo>
                    <a:pt x="20849" y="18592"/>
                    <a:pt x="21426" y="18884"/>
                    <a:pt x="21749" y="18884"/>
                  </a:cubicBezTo>
                  <a:cubicBezTo>
                    <a:pt x="22019" y="18884"/>
                    <a:pt x="22112" y="18680"/>
                    <a:pt x="21778" y="18133"/>
                  </a:cubicBezTo>
                  <a:cubicBezTo>
                    <a:pt x="21044" y="16931"/>
                    <a:pt x="19677" y="15350"/>
                    <a:pt x="19424" y="14768"/>
                  </a:cubicBezTo>
                  <a:cubicBezTo>
                    <a:pt x="19171" y="14198"/>
                    <a:pt x="18171" y="12933"/>
                    <a:pt x="15944" y="11655"/>
                  </a:cubicBezTo>
                  <a:cubicBezTo>
                    <a:pt x="13717" y="10389"/>
                    <a:pt x="3657" y="0"/>
                    <a:pt x="36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0"/>
            <p:cNvSpPr/>
            <p:nvPr/>
          </p:nvSpPr>
          <p:spPr>
            <a:xfrm>
              <a:off x="7565011" y="3750726"/>
              <a:ext cx="342926" cy="352690"/>
            </a:xfrm>
            <a:custGeom>
              <a:avLst/>
              <a:gdLst/>
              <a:ahLst/>
              <a:cxnLst/>
              <a:rect l="l" t="t" r="r" b="b"/>
              <a:pathLst>
                <a:path w="5163" h="5310" extrusionOk="0">
                  <a:moveTo>
                    <a:pt x="3290" y="1"/>
                  </a:moveTo>
                  <a:lnTo>
                    <a:pt x="3290" y="13"/>
                  </a:lnTo>
                  <a:cubicBezTo>
                    <a:pt x="3290" y="13"/>
                    <a:pt x="911" y="760"/>
                    <a:pt x="456" y="887"/>
                  </a:cubicBezTo>
                  <a:cubicBezTo>
                    <a:pt x="0" y="1026"/>
                    <a:pt x="456" y="2557"/>
                    <a:pt x="544" y="2949"/>
                  </a:cubicBezTo>
                  <a:cubicBezTo>
                    <a:pt x="633" y="3354"/>
                    <a:pt x="797" y="4822"/>
                    <a:pt x="1152" y="5100"/>
                  </a:cubicBezTo>
                  <a:cubicBezTo>
                    <a:pt x="1195" y="5135"/>
                    <a:pt x="1237" y="5151"/>
                    <a:pt x="1277" y="5151"/>
                  </a:cubicBezTo>
                  <a:cubicBezTo>
                    <a:pt x="1553" y="5151"/>
                    <a:pt x="1746" y="4417"/>
                    <a:pt x="1746" y="4417"/>
                  </a:cubicBezTo>
                  <a:cubicBezTo>
                    <a:pt x="1746" y="4417"/>
                    <a:pt x="2088" y="5201"/>
                    <a:pt x="2442" y="5303"/>
                  </a:cubicBezTo>
                  <a:cubicBezTo>
                    <a:pt x="2460" y="5308"/>
                    <a:pt x="2476" y="5310"/>
                    <a:pt x="2491" y="5310"/>
                  </a:cubicBezTo>
                  <a:cubicBezTo>
                    <a:pt x="2783" y="5310"/>
                    <a:pt x="2657" y="4417"/>
                    <a:pt x="2657" y="4417"/>
                  </a:cubicBezTo>
                  <a:lnTo>
                    <a:pt x="2657" y="4417"/>
                  </a:lnTo>
                  <a:cubicBezTo>
                    <a:pt x="2658" y="4417"/>
                    <a:pt x="2930" y="4545"/>
                    <a:pt x="3208" y="4545"/>
                  </a:cubicBezTo>
                  <a:cubicBezTo>
                    <a:pt x="3341" y="4545"/>
                    <a:pt x="3475" y="4515"/>
                    <a:pt x="3581" y="4430"/>
                  </a:cubicBezTo>
                  <a:cubicBezTo>
                    <a:pt x="3923" y="4177"/>
                    <a:pt x="5163" y="2367"/>
                    <a:pt x="4872" y="1355"/>
                  </a:cubicBezTo>
                  <a:cubicBezTo>
                    <a:pt x="4581" y="330"/>
                    <a:pt x="3290" y="1"/>
                    <a:pt x="329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0"/>
            <p:cNvSpPr/>
            <p:nvPr/>
          </p:nvSpPr>
          <p:spPr>
            <a:xfrm>
              <a:off x="7654948" y="3754977"/>
              <a:ext cx="210153" cy="218522"/>
            </a:xfrm>
            <a:custGeom>
              <a:avLst/>
              <a:gdLst/>
              <a:ahLst/>
              <a:cxnLst/>
              <a:rect l="l" t="t" r="r" b="b"/>
              <a:pathLst>
                <a:path w="3164" h="3290" extrusionOk="0">
                  <a:moveTo>
                    <a:pt x="1519" y="0"/>
                  </a:moveTo>
                  <a:lnTo>
                    <a:pt x="1519" y="0"/>
                  </a:lnTo>
                  <a:cubicBezTo>
                    <a:pt x="1519" y="0"/>
                    <a:pt x="1822" y="392"/>
                    <a:pt x="1594" y="835"/>
                  </a:cubicBezTo>
                  <a:cubicBezTo>
                    <a:pt x="1379" y="1265"/>
                    <a:pt x="481" y="1468"/>
                    <a:pt x="241" y="1746"/>
                  </a:cubicBezTo>
                  <a:cubicBezTo>
                    <a:pt x="0" y="2025"/>
                    <a:pt x="38" y="2594"/>
                    <a:pt x="38" y="2594"/>
                  </a:cubicBezTo>
                  <a:cubicBezTo>
                    <a:pt x="38" y="2594"/>
                    <a:pt x="695" y="1896"/>
                    <a:pt x="983" y="1896"/>
                  </a:cubicBezTo>
                  <a:cubicBezTo>
                    <a:pt x="1014" y="1896"/>
                    <a:pt x="1042" y="1905"/>
                    <a:pt x="1063" y="1923"/>
                  </a:cubicBezTo>
                  <a:cubicBezTo>
                    <a:pt x="1278" y="2126"/>
                    <a:pt x="595" y="2936"/>
                    <a:pt x="557" y="3126"/>
                  </a:cubicBezTo>
                  <a:cubicBezTo>
                    <a:pt x="529" y="3235"/>
                    <a:pt x="830" y="3289"/>
                    <a:pt x="1154" y="3289"/>
                  </a:cubicBezTo>
                  <a:cubicBezTo>
                    <a:pt x="1426" y="3289"/>
                    <a:pt x="1714" y="3251"/>
                    <a:pt x="1835" y="3176"/>
                  </a:cubicBezTo>
                  <a:cubicBezTo>
                    <a:pt x="2088" y="2999"/>
                    <a:pt x="3164" y="2151"/>
                    <a:pt x="2999" y="1582"/>
                  </a:cubicBezTo>
                  <a:cubicBezTo>
                    <a:pt x="2847" y="1012"/>
                    <a:pt x="2126" y="114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0"/>
            <p:cNvSpPr/>
            <p:nvPr/>
          </p:nvSpPr>
          <p:spPr>
            <a:xfrm>
              <a:off x="7484706" y="3528340"/>
              <a:ext cx="1441048" cy="1310865"/>
            </a:xfrm>
            <a:custGeom>
              <a:avLst/>
              <a:gdLst/>
              <a:ahLst/>
              <a:cxnLst/>
              <a:rect l="l" t="t" r="r" b="b"/>
              <a:pathLst>
                <a:path w="21696" h="19736" extrusionOk="0">
                  <a:moveTo>
                    <a:pt x="565" y="0"/>
                  </a:moveTo>
                  <a:cubicBezTo>
                    <a:pt x="1" y="0"/>
                    <a:pt x="541" y="940"/>
                    <a:pt x="1159" y="1463"/>
                  </a:cubicBezTo>
                  <a:cubicBezTo>
                    <a:pt x="1892" y="2096"/>
                    <a:pt x="3006" y="2868"/>
                    <a:pt x="3525" y="3083"/>
                  </a:cubicBezTo>
                  <a:cubicBezTo>
                    <a:pt x="4056" y="3285"/>
                    <a:pt x="5296" y="4703"/>
                    <a:pt x="4993" y="5500"/>
                  </a:cubicBezTo>
                  <a:cubicBezTo>
                    <a:pt x="4689" y="6310"/>
                    <a:pt x="3575" y="6310"/>
                    <a:pt x="2829" y="6360"/>
                  </a:cubicBezTo>
                  <a:cubicBezTo>
                    <a:pt x="2082" y="6398"/>
                    <a:pt x="1247" y="6550"/>
                    <a:pt x="918" y="6816"/>
                  </a:cubicBezTo>
                  <a:cubicBezTo>
                    <a:pt x="589" y="7082"/>
                    <a:pt x="981" y="7499"/>
                    <a:pt x="1374" y="7525"/>
                  </a:cubicBezTo>
                  <a:cubicBezTo>
                    <a:pt x="1779" y="7537"/>
                    <a:pt x="3968" y="7676"/>
                    <a:pt x="4322" y="7879"/>
                  </a:cubicBezTo>
                  <a:cubicBezTo>
                    <a:pt x="4676" y="8094"/>
                    <a:pt x="5663" y="8841"/>
                    <a:pt x="6536" y="9321"/>
                  </a:cubicBezTo>
                  <a:cubicBezTo>
                    <a:pt x="7397" y="9815"/>
                    <a:pt x="7916" y="9916"/>
                    <a:pt x="7916" y="9916"/>
                  </a:cubicBezTo>
                  <a:lnTo>
                    <a:pt x="17115" y="19735"/>
                  </a:lnTo>
                  <a:lnTo>
                    <a:pt x="21696" y="15345"/>
                  </a:lnTo>
                  <a:cubicBezTo>
                    <a:pt x="21696" y="15345"/>
                    <a:pt x="9928" y="6955"/>
                    <a:pt x="8333" y="4943"/>
                  </a:cubicBezTo>
                  <a:cubicBezTo>
                    <a:pt x="6752" y="2919"/>
                    <a:pt x="5347" y="2121"/>
                    <a:pt x="4740" y="1957"/>
                  </a:cubicBezTo>
                  <a:cubicBezTo>
                    <a:pt x="4132" y="1792"/>
                    <a:pt x="2361" y="679"/>
                    <a:pt x="1070" y="135"/>
                  </a:cubicBezTo>
                  <a:cubicBezTo>
                    <a:pt x="847" y="41"/>
                    <a:pt x="682" y="0"/>
                    <a:pt x="56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0"/>
            <p:cNvSpPr/>
            <p:nvPr/>
          </p:nvSpPr>
          <p:spPr>
            <a:xfrm>
              <a:off x="7641000" y="2356167"/>
              <a:ext cx="1351182" cy="459228"/>
            </a:xfrm>
            <a:custGeom>
              <a:avLst/>
              <a:gdLst/>
              <a:ahLst/>
              <a:cxnLst/>
              <a:rect l="l" t="t" r="r" b="b"/>
              <a:pathLst>
                <a:path w="20343" h="6914" extrusionOk="0">
                  <a:moveTo>
                    <a:pt x="305" y="1"/>
                  </a:moveTo>
                  <a:cubicBezTo>
                    <a:pt x="1" y="1"/>
                    <a:pt x="512" y="818"/>
                    <a:pt x="868" y="990"/>
                  </a:cubicBezTo>
                  <a:cubicBezTo>
                    <a:pt x="1248" y="1192"/>
                    <a:pt x="2564" y="1534"/>
                    <a:pt x="3045" y="1724"/>
                  </a:cubicBezTo>
                  <a:cubicBezTo>
                    <a:pt x="3525" y="1914"/>
                    <a:pt x="4259" y="2395"/>
                    <a:pt x="4259" y="2395"/>
                  </a:cubicBezTo>
                  <a:cubicBezTo>
                    <a:pt x="4259" y="2395"/>
                    <a:pt x="2855" y="3900"/>
                    <a:pt x="2513" y="4191"/>
                  </a:cubicBezTo>
                  <a:cubicBezTo>
                    <a:pt x="2171" y="4482"/>
                    <a:pt x="2564" y="5166"/>
                    <a:pt x="2564" y="5166"/>
                  </a:cubicBezTo>
                  <a:cubicBezTo>
                    <a:pt x="2564" y="5166"/>
                    <a:pt x="3196" y="6077"/>
                    <a:pt x="3336" y="6229"/>
                  </a:cubicBezTo>
                  <a:cubicBezTo>
                    <a:pt x="3487" y="6368"/>
                    <a:pt x="3867" y="6912"/>
                    <a:pt x="4399" y="6912"/>
                  </a:cubicBezTo>
                  <a:cubicBezTo>
                    <a:pt x="4508" y="6912"/>
                    <a:pt x="4633" y="6914"/>
                    <a:pt x="4763" y="6914"/>
                  </a:cubicBezTo>
                  <a:cubicBezTo>
                    <a:pt x="5260" y="6914"/>
                    <a:pt x="5835" y="6890"/>
                    <a:pt x="5955" y="6659"/>
                  </a:cubicBezTo>
                  <a:cubicBezTo>
                    <a:pt x="6094" y="6368"/>
                    <a:pt x="5942" y="6165"/>
                    <a:pt x="5942" y="6165"/>
                  </a:cubicBezTo>
                  <a:lnTo>
                    <a:pt x="7119" y="5798"/>
                  </a:lnTo>
                  <a:cubicBezTo>
                    <a:pt x="7119" y="5798"/>
                    <a:pt x="8356" y="6478"/>
                    <a:pt x="9021" y="6478"/>
                  </a:cubicBezTo>
                  <a:cubicBezTo>
                    <a:pt x="9064" y="6478"/>
                    <a:pt x="9106" y="6475"/>
                    <a:pt x="9144" y="6469"/>
                  </a:cubicBezTo>
                  <a:cubicBezTo>
                    <a:pt x="9776" y="6381"/>
                    <a:pt x="10941" y="5507"/>
                    <a:pt x="10941" y="5507"/>
                  </a:cubicBezTo>
                  <a:lnTo>
                    <a:pt x="20342" y="6279"/>
                  </a:lnTo>
                  <a:lnTo>
                    <a:pt x="18988" y="1813"/>
                  </a:lnTo>
                  <a:cubicBezTo>
                    <a:pt x="18988" y="1813"/>
                    <a:pt x="13996" y="2199"/>
                    <a:pt x="11467" y="2199"/>
                  </a:cubicBezTo>
                  <a:cubicBezTo>
                    <a:pt x="10996" y="2199"/>
                    <a:pt x="10611" y="2186"/>
                    <a:pt x="10359" y="2154"/>
                  </a:cubicBezTo>
                  <a:cubicBezTo>
                    <a:pt x="8764" y="1964"/>
                    <a:pt x="6145" y="1572"/>
                    <a:pt x="4500" y="1041"/>
                  </a:cubicBezTo>
                  <a:cubicBezTo>
                    <a:pt x="2855" y="509"/>
                    <a:pt x="957" y="218"/>
                    <a:pt x="425" y="28"/>
                  </a:cubicBezTo>
                  <a:cubicBezTo>
                    <a:pt x="376" y="9"/>
                    <a:pt x="336" y="1"/>
                    <a:pt x="30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0"/>
            <p:cNvSpPr/>
            <p:nvPr/>
          </p:nvSpPr>
          <p:spPr>
            <a:xfrm>
              <a:off x="7827250" y="2533650"/>
              <a:ext cx="168972" cy="191755"/>
            </a:xfrm>
            <a:custGeom>
              <a:avLst/>
              <a:gdLst/>
              <a:ahLst/>
              <a:cxnLst/>
              <a:rect l="l" t="t" r="r" b="b"/>
              <a:pathLst>
                <a:path w="2544" h="2887" fill="none" extrusionOk="0">
                  <a:moveTo>
                    <a:pt x="2544" y="1"/>
                  </a:moveTo>
                  <a:cubicBezTo>
                    <a:pt x="2544" y="1"/>
                    <a:pt x="2303" y="431"/>
                    <a:pt x="2303" y="570"/>
                  </a:cubicBezTo>
                  <a:cubicBezTo>
                    <a:pt x="2303" y="710"/>
                    <a:pt x="544" y="1962"/>
                    <a:pt x="329" y="2152"/>
                  </a:cubicBezTo>
                  <a:cubicBezTo>
                    <a:pt x="114" y="2342"/>
                    <a:pt x="0" y="2886"/>
                    <a:pt x="0" y="288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0"/>
            <p:cNvSpPr/>
            <p:nvPr/>
          </p:nvSpPr>
          <p:spPr>
            <a:xfrm>
              <a:off x="7872617" y="2607646"/>
              <a:ext cx="178271" cy="181592"/>
            </a:xfrm>
            <a:custGeom>
              <a:avLst/>
              <a:gdLst/>
              <a:ahLst/>
              <a:cxnLst/>
              <a:rect l="l" t="t" r="r" b="b"/>
              <a:pathLst>
                <a:path w="2684" h="2734" fill="none" extrusionOk="0">
                  <a:moveTo>
                    <a:pt x="2683" y="1"/>
                  </a:moveTo>
                  <a:cubicBezTo>
                    <a:pt x="2683" y="1"/>
                    <a:pt x="2519" y="570"/>
                    <a:pt x="2405" y="684"/>
                  </a:cubicBezTo>
                  <a:cubicBezTo>
                    <a:pt x="2303" y="798"/>
                    <a:pt x="355" y="1937"/>
                    <a:pt x="190" y="2101"/>
                  </a:cubicBezTo>
                  <a:cubicBezTo>
                    <a:pt x="38" y="2266"/>
                    <a:pt x="0" y="2569"/>
                    <a:pt x="140" y="273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0"/>
            <p:cNvSpPr/>
            <p:nvPr/>
          </p:nvSpPr>
          <p:spPr>
            <a:xfrm>
              <a:off x="7972651" y="2765667"/>
              <a:ext cx="63099" cy="26967"/>
            </a:xfrm>
            <a:custGeom>
              <a:avLst/>
              <a:gdLst/>
              <a:ahLst/>
              <a:cxnLst/>
              <a:rect l="l" t="t" r="r" b="b"/>
              <a:pathLst>
                <a:path w="950" h="406" fill="none" extrusionOk="0">
                  <a:moveTo>
                    <a:pt x="949" y="0"/>
                  </a:moveTo>
                  <a:lnTo>
                    <a:pt x="0" y="40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0"/>
            <p:cNvSpPr/>
            <p:nvPr/>
          </p:nvSpPr>
          <p:spPr>
            <a:xfrm>
              <a:off x="7923896" y="2463108"/>
              <a:ext cx="23579" cy="52140"/>
            </a:xfrm>
            <a:custGeom>
              <a:avLst/>
              <a:gdLst/>
              <a:ahLst/>
              <a:cxnLst/>
              <a:rect l="l" t="t" r="r" b="b"/>
              <a:pathLst>
                <a:path w="355" h="785" fill="none" extrusionOk="0">
                  <a:moveTo>
                    <a:pt x="0" y="785"/>
                  </a:moveTo>
                  <a:cubicBezTo>
                    <a:pt x="0" y="785"/>
                    <a:pt x="102" y="215"/>
                    <a:pt x="355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овое поле 0"/>
          <p:cNvSpPr txBox="1"/>
          <p:nvPr/>
        </p:nvSpPr>
        <p:spPr>
          <a:xfrm>
            <a:off x="1259840" y="3064193"/>
            <a:ext cx="5080000" cy="3067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</a:rPr>
              <a:t>(законопослушное, правомерное поведение)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7"/>
          <p:cNvSpPr txBox="1">
            <a:spLocks noGrp="1"/>
          </p:cNvSpPr>
          <p:nvPr>
            <p:ph type="title"/>
          </p:nvPr>
        </p:nvSpPr>
        <p:spPr>
          <a:xfrm>
            <a:off x="714348" y="214297"/>
            <a:ext cx="7709652" cy="142876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dirty="0" err="1">
                <a:solidFill>
                  <a:schemeClr val="dk2"/>
                </a:solidFill>
              </a:rPr>
              <a:t>Психологическая</a:t>
            </a:r>
            <a:r>
              <a:rPr lang="en-US" altLang="ru-RU" dirty="0">
                <a:solidFill>
                  <a:schemeClr val="dk2"/>
                </a:solidFill>
              </a:rPr>
              <a:t> </a:t>
            </a:r>
            <a:r>
              <a:rPr lang="en-US" altLang="en-US" dirty="0" err="1">
                <a:solidFill>
                  <a:schemeClr val="dk2"/>
                </a:solidFill>
              </a:rPr>
              <a:t>диагностика</a:t>
            </a:r>
            <a:r>
              <a:rPr lang="en-US" altLang="ru-RU" dirty="0">
                <a:solidFill>
                  <a:schemeClr val="dk2"/>
                </a:solidFill>
              </a:rPr>
              <a:t> </a:t>
            </a:r>
            <a:r>
              <a:rPr lang="en-US" altLang="en-US" dirty="0" err="1">
                <a:solidFill>
                  <a:schemeClr val="dk2"/>
                </a:solidFill>
              </a:rPr>
              <a:t>включает</a:t>
            </a:r>
            <a:r>
              <a:rPr lang="en-US" altLang="ru-RU" dirty="0">
                <a:solidFill>
                  <a:schemeClr val="dk2"/>
                </a:solidFill>
              </a:rPr>
              <a:t>: </a:t>
            </a:r>
          </a:p>
        </p:txBody>
      </p:sp>
      <p:sp>
        <p:nvSpPr>
          <p:cNvPr id="823" name="Google Shape;823;p47"/>
          <p:cNvSpPr txBox="1">
            <a:spLocks noGrp="1"/>
          </p:cNvSpPr>
          <p:nvPr>
            <p:ph type="subTitle" idx="1"/>
          </p:nvPr>
        </p:nvSpPr>
        <p:spPr>
          <a:xfrm>
            <a:off x="144780" y="1708150"/>
            <a:ext cx="2717800" cy="17183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dirty="0"/>
              <a:t>1) и</a:t>
            </a:r>
            <a:r>
              <a:rPr lang="en-US" altLang="en-US" dirty="0" err="1"/>
              <a:t>зучение</a:t>
            </a:r>
            <a:r>
              <a:rPr lang="en-US" altLang="ru-RU" dirty="0"/>
              <a:t> </a:t>
            </a:r>
            <a:r>
              <a:rPr lang="en-US" altLang="en-US" dirty="0" err="1"/>
              <a:t>особенностей</a:t>
            </a:r>
            <a:r>
              <a:rPr lang="en-US" altLang="ru-RU" dirty="0"/>
              <a:t> </a:t>
            </a:r>
            <a:r>
              <a:rPr lang="en-US" altLang="en-US" dirty="0" err="1"/>
              <a:t>личностной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 err="1"/>
              <a:t>эмоционально</a:t>
            </a:r>
            <a:r>
              <a:rPr lang="en-US" altLang="ru-RU" dirty="0" err="1"/>
              <a:t>-</a:t>
            </a:r>
            <a:r>
              <a:rPr lang="en-US" altLang="en-US" dirty="0" err="1"/>
              <a:t>волевой</a:t>
            </a:r>
            <a:r>
              <a:rPr lang="en-US" altLang="ru-RU" dirty="0"/>
              <a:t> </a:t>
            </a:r>
            <a:r>
              <a:rPr lang="en-US" altLang="en-US" dirty="0" err="1"/>
              <a:t>сфер</a:t>
            </a:r>
            <a:r>
              <a:rPr lang="en-US" altLang="ru-RU" dirty="0"/>
              <a:t> </a:t>
            </a:r>
            <a:r>
              <a:rPr lang="en-US" altLang="en-US" dirty="0" err="1"/>
              <a:t>обучающихся</a:t>
            </a:r>
            <a:r>
              <a:rPr lang="en-US" altLang="ru-RU" dirty="0"/>
              <a:t>,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 err="1"/>
              <a:t>том</a:t>
            </a:r>
            <a:r>
              <a:rPr lang="en-US" altLang="ru-RU" dirty="0"/>
              <a:t> </a:t>
            </a:r>
            <a:r>
              <a:rPr lang="en-US" altLang="en-US" dirty="0" err="1"/>
              <a:t>числе</a:t>
            </a:r>
            <a:r>
              <a:rPr lang="en-US" altLang="ru-RU" dirty="0"/>
              <a:t> </a:t>
            </a:r>
            <a:r>
              <a:rPr lang="en-US" altLang="en-US" dirty="0" err="1"/>
              <a:t>уровня</a:t>
            </a:r>
            <a:r>
              <a:rPr lang="en-US" altLang="ru-RU" dirty="0"/>
              <a:t> </a:t>
            </a:r>
            <a:r>
              <a:rPr lang="en-US" altLang="en-US" dirty="0" err="1"/>
              <a:t>развития</a:t>
            </a:r>
            <a:r>
              <a:rPr lang="en-US" altLang="ru-RU" dirty="0"/>
              <a:t> </a:t>
            </a:r>
            <a:r>
              <a:rPr lang="en-US" altLang="en-US" dirty="0" err="1"/>
              <a:t>эмоционального</a:t>
            </a:r>
            <a:r>
              <a:rPr lang="en-US" altLang="ru-RU" dirty="0"/>
              <a:t> </a:t>
            </a:r>
            <a:r>
              <a:rPr lang="en-US" altLang="en-US" dirty="0" err="1"/>
              <a:t>интеллекта</a:t>
            </a:r>
            <a:r>
              <a:rPr lang="en-US" altLang="ru-RU" dirty="0"/>
              <a:t>, </a:t>
            </a:r>
            <a:r>
              <a:rPr lang="en-US" altLang="en-US" dirty="0" err="1"/>
              <a:t>смен</a:t>
            </a:r>
            <a:r>
              <a:rPr lang="en-US" altLang="ru-RU" dirty="0"/>
              <a:t> </a:t>
            </a:r>
            <a:r>
              <a:rPr lang="en-US" altLang="en-US" dirty="0" err="1"/>
              <a:t>настроения</a:t>
            </a:r>
            <a:r>
              <a:rPr lang="en-US" altLang="ru-RU" dirty="0"/>
              <a:t>; </a:t>
            </a:r>
          </a:p>
        </p:txBody>
      </p:sp>
      <p:sp>
        <p:nvSpPr>
          <p:cNvPr id="824" name="Google Shape;824;p47"/>
          <p:cNvSpPr txBox="1">
            <a:spLocks noGrp="1"/>
          </p:cNvSpPr>
          <p:nvPr>
            <p:ph type="subTitle" idx="2"/>
          </p:nvPr>
        </p:nvSpPr>
        <p:spPr>
          <a:xfrm>
            <a:off x="2842035" y="1708284"/>
            <a:ext cx="1872841" cy="21493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dirty="0"/>
              <a:t>2) </a:t>
            </a:r>
            <a:r>
              <a:rPr lang="en-US" altLang="en-US" dirty="0" err="1"/>
              <a:t>изучение</a:t>
            </a:r>
            <a:r>
              <a:rPr lang="en-US" altLang="ru-RU" dirty="0"/>
              <a:t> </a:t>
            </a:r>
            <a:r>
              <a:rPr lang="en-US" altLang="en-US" dirty="0" err="1"/>
              <a:t>особенностей</a:t>
            </a:r>
            <a:r>
              <a:rPr lang="en-US" altLang="ru-RU" dirty="0"/>
              <a:t> </a:t>
            </a:r>
            <a:r>
              <a:rPr lang="en-US" altLang="en-US" dirty="0" err="1"/>
              <a:t>систем</a:t>
            </a:r>
            <a:r>
              <a:rPr lang="en-US" altLang="ru-RU" dirty="0"/>
              <a:t> </a:t>
            </a:r>
            <a:r>
              <a:rPr lang="en-US" altLang="en-US" dirty="0" err="1"/>
              <a:t>взаимоотношений</a:t>
            </a:r>
            <a:r>
              <a:rPr lang="en-US" altLang="ru-RU" dirty="0"/>
              <a:t>,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 err="1"/>
              <a:t>которые</a:t>
            </a:r>
            <a:r>
              <a:rPr lang="en-US" altLang="ru-RU" dirty="0"/>
              <a:t> </a:t>
            </a:r>
            <a:r>
              <a:rPr lang="en-US" altLang="en-US" dirty="0" err="1"/>
              <a:t>включены</a:t>
            </a:r>
            <a:r>
              <a:rPr lang="en-US" altLang="ru-RU" dirty="0"/>
              <a:t> </a:t>
            </a:r>
            <a:r>
              <a:rPr lang="en-US" altLang="en-US" dirty="0" err="1"/>
              <a:t>обучающиеся</a:t>
            </a:r>
            <a:r>
              <a:rPr lang="en-US" altLang="ru-RU" dirty="0"/>
              <a:t>;</a:t>
            </a:r>
          </a:p>
        </p:txBody>
      </p:sp>
      <p:sp>
        <p:nvSpPr>
          <p:cNvPr id="825" name="Google Shape;825;p47"/>
          <p:cNvSpPr txBox="1">
            <a:spLocks noGrp="1"/>
          </p:cNvSpPr>
          <p:nvPr>
            <p:ph type="subTitle" idx="3"/>
          </p:nvPr>
        </p:nvSpPr>
        <p:spPr>
          <a:xfrm>
            <a:off x="4859655" y="1708150"/>
            <a:ext cx="2284113" cy="2720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dirty="0"/>
              <a:t>3) </a:t>
            </a:r>
            <a:r>
              <a:rPr lang="en-US" altLang="en-US" dirty="0" err="1"/>
              <a:t>выявление</a:t>
            </a:r>
            <a:r>
              <a:rPr lang="en-US" altLang="ru-RU" dirty="0"/>
              <a:t> </a:t>
            </a:r>
            <a:r>
              <a:rPr lang="en-US" altLang="en-US" dirty="0" err="1"/>
              <a:t>интереса</a:t>
            </a:r>
            <a:r>
              <a:rPr lang="en-US" altLang="ru-RU" dirty="0"/>
              <a:t> </a:t>
            </a:r>
            <a:r>
              <a:rPr lang="en-US" altLang="en-US" dirty="0"/>
              <a:t>к</a:t>
            </a:r>
            <a:r>
              <a:rPr lang="en-US" altLang="ru-RU" dirty="0"/>
              <a:t> </a:t>
            </a:r>
            <a:r>
              <a:rPr lang="en-US" altLang="en-US" dirty="0" err="1"/>
              <a:t>социальным</a:t>
            </a:r>
            <a:r>
              <a:rPr lang="en-US" altLang="ru-RU" dirty="0"/>
              <a:t> </a:t>
            </a:r>
            <a:r>
              <a:rPr lang="en-US" altLang="en-US" dirty="0" err="1"/>
              <a:t>группам</a:t>
            </a:r>
            <a:r>
              <a:rPr lang="en-US" altLang="ru-RU" dirty="0"/>
              <a:t> </a:t>
            </a:r>
            <a:r>
              <a:rPr lang="en-US" altLang="en-US" dirty="0" err="1"/>
              <a:t>деструктивной</a:t>
            </a:r>
            <a:r>
              <a:rPr lang="en-US" altLang="ru-RU" dirty="0"/>
              <a:t> </a:t>
            </a:r>
            <a:r>
              <a:rPr lang="en-US" altLang="en-US" dirty="0" err="1"/>
              <a:t>направленности</a:t>
            </a:r>
            <a:r>
              <a:rPr lang="en-US" altLang="ru-RU" dirty="0"/>
              <a:t>; </a:t>
            </a:r>
            <a:r>
              <a:rPr lang="en-US" altLang="en-US" dirty="0" err="1"/>
              <a:t>поведенческих</a:t>
            </a:r>
            <a:r>
              <a:rPr lang="en-US" altLang="ru-RU" dirty="0"/>
              <a:t> </a:t>
            </a:r>
            <a:r>
              <a:rPr lang="en-US" altLang="en-US" dirty="0" err="1"/>
              <a:t>признаков</a:t>
            </a:r>
            <a:r>
              <a:rPr lang="en-US" altLang="ru-RU" dirty="0"/>
              <a:t>, </a:t>
            </a:r>
            <a:r>
              <a:rPr lang="ru-RU" altLang="en-US" dirty="0"/>
              <a:t>свидетельствующих о </a:t>
            </a:r>
            <a:r>
              <a:rPr lang="en-US" altLang="en-US" dirty="0" err="1"/>
              <a:t>возможном</a:t>
            </a:r>
            <a:r>
              <a:rPr lang="en-US" altLang="ru-RU" dirty="0"/>
              <a:t> </a:t>
            </a:r>
            <a:r>
              <a:rPr lang="en-US" altLang="en-US" dirty="0" err="1"/>
              <a:t>развитии</a:t>
            </a:r>
            <a:r>
              <a:rPr lang="en-US" altLang="ru-RU" dirty="0"/>
              <a:t> </a:t>
            </a:r>
            <a:r>
              <a:rPr lang="en-US" altLang="en-US" dirty="0" err="1"/>
              <a:t>аддиктивного</a:t>
            </a:r>
            <a:r>
              <a:rPr lang="en-US" altLang="ru-RU" dirty="0"/>
              <a:t> </a:t>
            </a:r>
            <a:r>
              <a:rPr lang="en-US" altLang="en-US" dirty="0" err="1"/>
              <a:t>поведения</a:t>
            </a:r>
            <a:r>
              <a:rPr lang="en-US" altLang="ru-RU" dirty="0"/>
              <a:t>; </a:t>
            </a:r>
          </a:p>
        </p:txBody>
      </p:sp>
      <p:grpSp>
        <p:nvGrpSpPr>
          <p:cNvPr id="829" name="Google Shape;829;p47"/>
          <p:cNvGrpSpPr/>
          <p:nvPr/>
        </p:nvGrpSpPr>
        <p:grpSpPr>
          <a:xfrm>
            <a:off x="8172357" y="1534186"/>
            <a:ext cx="599256" cy="509111"/>
            <a:chOff x="8172357" y="1534186"/>
            <a:chExt cx="599256" cy="509111"/>
          </a:xfrm>
        </p:grpSpPr>
        <p:sp>
          <p:nvSpPr>
            <p:cNvPr id="830" name="Google Shape;830;p47"/>
            <p:cNvSpPr/>
            <p:nvPr/>
          </p:nvSpPr>
          <p:spPr>
            <a:xfrm>
              <a:off x="8172357" y="1534186"/>
              <a:ext cx="290137" cy="145110"/>
            </a:xfrm>
            <a:custGeom>
              <a:avLst/>
              <a:gdLst/>
              <a:ahLst/>
              <a:cxnLst/>
              <a:rect l="l" t="t" r="r" b="b"/>
              <a:pathLst>
                <a:path w="3999" h="2000" fill="none" extrusionOk="0">
                  <a:moveTo>
                    <a:pt x="633" y="0"/>
                  </a:moveTo>
                  <a:lnTo>
                    <a:pt x="3366" y="0"/>
                  </a:lnTo>
                  <a:cubicBezTo>
                    <a:pt x="3721" y="0"/>
                    <a:pt x="3999" y="279"/>
                    <a:pt x="3999" y="620"/>
                  </a:cubicBezTo>
                  <a:lnTo>
                    <a:pt x="3999" y="1367"/>
                  </a:lnTo>
                  <a:cubicBezTo>
                    <a:pt x="3999" y="1709"/>
                    <a:pt x="3721" y="2000"/>
                    <a:pt x="3366" y="2000"/>
                  </a:cubicBezTo>
                  <a:lnTo>
                    <a:pt x="633" y="2000"/>
                  </a:lnTo>
                  <a:cubicBezTo>
                    <a:pt x="279" y="2000"/>
                    <a:pt x="0" y="1709"/>
                    <a:pt x="0" y="136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8596181" y="1940414"/>
              <a:ext cx="175432" cy="102883"/>
            </a:xfrm>
            <a:custGeom>
              <a:avLst/>
              <a:gdLst/>
              <a:ahLst/>
              <a:cxnLst/>
              <a:rect l="l" t="t" r="r" b="b"/>
              <a:pathLst>
                <a:path w="2418" h="1418" fill="none" extrusionOk="0">
                  <a:moveTo>
                    <a:pt x="621" y="0"/>
                  </a:moveTo>
                  <a:lnTo>
                    <a:pt x="1797" y="0"/>
                  </a:lnTo>
                  <a:cubicBezTo>
                    <a:pt x="2139" y="0"/>
                    <a:pt x="2417" y="279"/>
                    <a:pt x="2417" y="620"/>
                  </a:cubicBezTo>
                  <a:lnTo>
                    <a:pt x="2417" y="797"/>
                  </a:lnTo>
                  <a:cubicBezTo>
                    <a:pt x="2417" y="1139"/>
                    <a:pt x="2139" y="1417"/>
                    <a:pt x="1797" y="1417"/>
                  </a:cubicBezTo>
                  <a:lnTo>
                    <a:pt x="621" y="1417"/>
                  </a:lnTo>
                  <a:cubicBezTo>
                    <a:pt x="279" y="1417"/>
                    <a:pt x="0" y="1139"/>
                    <a:pt x="0" y="797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21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47"/>
          <p:cNvGrpSpPr/>
          <p:nvPr/>
        </p:nvGrpSpPr>
        <p:grpSpPr>
          <a:xfrm>
            <a:off x="3207000" y="4029228"/>
            <a:ext cx="1985837" cy="574784"/>
            <a:chOff x="3122950" y="3984503"/>
            <a:chExt cx="1985837" cy="574784"/>
          </a:xfrm>
        </p:grpSpPr>
        <p:sp>
          <p:nvSpPr>
            <p:cNvPr id="833" name="Google Shape;833;p47"/>
            <p:cNvSpPr/>
            <p:nvPr/>
          </p:nvSpPr>
          <p:spPr>
            <a:xfrm>
              <a:off x="3772051" y="4291124"/>
              <a:ext cx="641799" cy="268163"/>
            </a:xfrm>
            <a:custGeom>
              <a:avLst/>
              <a:gdLst/>
              <a:ahLst/>
              <a:cxnLst/>
              <a:rect l="l" t="t" r="r" b="b"/>
              <a:pathLst>
                <a:path w="8846" h="3696" fill="none" extrusionOk="0">
                  <a:moveTo>
                    <a:pt x="633" y="1"/>
                  </a:moveTo>
                  <a:lnTo>
                    <a:pt x="8212" y="1"/>
                  </a:lnTo>
                  <a:cubicBezTo>
                    <a:pt x="8567" y="1"/>
                    <a:pt x="8845" y="279"/>
                    <a:pt x="8845" y="621"/>
                  </a:cubicBezTo>
                  <a:lnTo>
                    <a:pt x="8845" y="3076"/>
                  </a:lnTo>
                  <a:cubicBezTo>
                    <a:pt x="8845" y="3417"/>
                    <a:pt x="8567" y="3696"/>
                    <a:pt x="8212" y="3696"/>
                  </a:cubicBezTo>
                  <a:lnTo>
                    <a:pt x="633" y="3696"/>
                  </a:lnTo>
                  <a:cubicBezTo>
                    <a:pt x="278" y="3696"/>
                    <a:pt x="0" y="3417"/>
                    <a:pt x="0" y="3076"/>
                  </a:cubicBezTo>
                  <a:lnTo>
                    <a:pt x="0" y="621"/>
                  </a:lnTo>
                  <a:cubicBezTo>
                    <a:pt x="0" y="279"/>
                    <a:pt x="278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4787380" y="3984503"/>
              <a:ext cx="321408" cy="144239"/>
            </a:xfrm>
            <a:custGeom>
              <a:avLst/>
              <a:gdLst/>
              <a:ahLst/>
              <a:cxnLst/>
              <a:rect l="l" t="t" r="r" b="b"/>
              <a:pathLst>
                <a:path w="4430" h="1988" fill="none" extrusionOk="0">
                  <a:moveTo>
                    <a:pt x="634" y="1"/>
                  </a:moveTo>
                  <a:lnTo>
                    <a:pt x="3797" y="1"/>
                  </a:lnTo>
                  <a:cubicBezTo>
                    <a:pt x="4139" y="1"/>
                    <a:pt x="4430" y="279"/>
                    <a:pt x="4430" y="621"/>
                  </a:cubicBezTo>
                  <a:lnTo>
                    <a:pt x="4430" y="1367"/>
                  </a:lnTo>
                  <a:cubicBezTo>
                    <a:pt x="4430" y="1709"/>
                    <a:pt x="4139" y="1987"/>
                    <a:pt x="3797" y="1987"/>
                  </a:cubicBezTo>
                  <a:lnTo>
                    <a:pt x="634" y="1987"/>
                  </a:lnTo>
                  <a:cubicBezTo>
                    <a:pt x="279" y="1987"/>
                    <a:pt x="1" y="1709"/>
                    <a:pt x="1" y="1367"/>
                  </a:cubicBezTo>
                  <a:lnTo>
                    <a:pt x="1" y="621"/>
                  </a:lnTo>
                  <a:cubicBezTo>
                    <a:pt x="1" y="279"/>
                    <a:pt x="279" y="1"/>
                    <a:pt x="634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3122950" y="4104674"/>
              <a:ext cx="331504" cy="205800"/>
            </a:xfrm>
            <a:custGeom>
              <a:avLst/>
              <a:gdLst/>
              <a:ahLst/>
              <a:cxnLst/>
              <a:rect l="l" t="t" r="r" b="b"/>
              <a:pathLst>
                <a:path w="4569" h="2557" fill="none" extrusionOk="0">
                  <a:moveTo>
                    <a:pt x="633" y="1"/>
                  </a:moveTo>
                  <a:lnTo>
                    <a:pt x="3936" y="1"/>
                  </a:lnTo>
                  <a:cubicBezTo>
                    <a:pt x="4290" y="1"/>
                    <a:pt x="4568" y="279"/>
                    <a:pt x="4568" y="621"/>
                  </a:cubicBezTo>
                  <a:lnTo>
                    <a:pt x="4568" y="1937"/>
                  </a:lnTo>
                  <a:cubicBezTo>
                    <a:pt x="4568" y="2278"/>
                    <a:pt x="4290" y="2557"/>
                    <a:pt x="3936" y="2557"/>
                  </a:cubicBezTo>
                  <a:lnTo>
                    <a:pt x="633" y="2557"/>
                  </a:lnTo>
                  <a:cubicBezTo>
                    <a:pt x="291" y="2557"/>
                    <a:pt x="0" y="2278"/>
                    <a:pt x="0" y="1937"/>
                  </a:cubicBezTo>
                  <a:lnTo>
                    <a:pt x="0" y="621"/>
                  </a:lnTo>
                  <a:cubicBezTo>
                    <a:pt x="0" y="279"/>
                    <a:pt x="291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47"/>
          <p:cNvGrpSpPr/>
          <p:nvPr/>
        </p:nvGrpSpPr>
        <p:grpSpPr>
          <a:xfrm>
            <a:off x="144612" y="1264221"/>
            <a:ext cx="1137236" cy="350665"/>
            <a:chOff x="432999" y="1432296"/>
            <a:chExt cx="1137236" cy="350665"/>
          </a:xfrm>
        </p:grpSpPr>
        <p:sp>
          <p:nvSpPr>
            <p:cNvPr id="837" name="Google Shape;837;p47"/>
            <p:cNvSpPr/>
            <p:nvPr/>
          </p:nvSpPr>
          <p:spPr>
            <a:xfrm>
              <a:off x="432999" y="1432296"/>
              <a:ext cx="475582" cy="258006"/>
            </a:xfrm>
            <a:custGeom>
              <a:avLst/>
              <a:gdLst/>
              <a:ahLst/>
              <a:cxnLst/>
              <a:rect l="l" t="t" r="r" b="b"/>
              <a:pathLst>
                <a:path w="6555" h="3556" fill="none" extrusionOk="0">
                  <a:moveTo>
                    <a:pt x="633" y="0"/>
                  </a:moveTo>
                  <a:lnTo>
                    <a:pt x="5935" y="0"/>
                  </a:lnTo>
                  <a:cubicBezTo>
                    <a:pt x="6277" y="0"/>
                    <a:pt x="6555" y="279"/>
                    <a:pt x="6555" y="620"/>
                  </a:cubicBezTo>
                  <a:lnTo>
                    <a:pt x="6555" y="2936"/>
                  </a:lnTo>
                  <a:cubicBezTo>
                    <a:pt x="6555" y="3278"/>
                    <a:pt x="6277" y="3556"/>
                    <a:pt x="5935" y="3556"/>
                  </a:cubicBezTo>
                  <a:lnTo>
                    <a:pt x="633" y="3556"/>
                  </a:lnTo>
                  <a:cubicBezTo>
                    <a:pt x="279" y="3556"/>
                    <a:pt x="0" y="3278"/>
                    <a:pt x="0" y="2936"/>
                  </a:cubicBezTo>
                  <a:lnTo>
                    <a:pt x="0" y="620"/>
                  </a:lnTo>
                  <a:cubicBezTo>
                    <a:pt x="0" y="279"/>
                    <a:pt x="279" y="0"/>
                    <a:pt x="63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1321380" y="1658964"/>
              <a:ext cx="248855" cy="123996"/>
            </a:xfrm>
            <a:custGeom>
              <a:avLst/>
              <a:gdLst/>
              <a:ahLst/>
              <a:cxnLst/>
              <a:rect l="l" t="t" r="r" b="b"/>
              <a:pathLst>
                <a:path w="3430" h="1709" fill="none" extrusionOk="0">
                  <a:moveTo>
                    <a:pt x="633" y="1"/>
                  </a:moveTo>
                  <a:lnTo>
                    <a:pt x="2797" y="1"/>
                  </a:lnTo>
                  <a:cubicBezTo>
                    <a:pt x="3152" y="1"/>
                    <a:pt x="3430" y="279"/>
                    <a:pt x="3430" y="621"/>
                  </a:cubicBezTo>
                  <a:lnTo>
                    <a:pt x="3430" y="1076"/>
                  </a:lnTo>
                  <a:cubicBezTo>
                    <a:pt x="3430" y="1430"/>
                    <a:pt x="3152" y="1709"/>
                    <a:pt x="2797" y="1709"/>
                  </a:cubicBezTo>
                  <a:lnTo>
                    <a:pt x="633" y="1709"/>
                  </a:lnTo>
                  <a:cubicBezTo>
                    <a:pt x="292" y="1709"/>
                    <a:pt x="1" y="1430"/>
                    <a:pt x="1" y="1076"/>
                  </a:cubicBezTo>
                  <a:lnTo>
                    <a:pt x="1" y="621"/>
                  </a:lnTo>
                  <a:cubicBezTo>
                    <a:pt x="1" y="279"/>
                    <a:pt x="292" y="1"/>
                    <a:pt x="63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824;p47"/>
          <p:cNvSpPr txBox="1"/>
          <p:nvPr/>
        </p:nvSpPr>
        <p:spPr>
          <a:xfrm>
            <a:off x="7236460" y="1679574"/>
            <a:ext cx="1550382" cy="146367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400" b="0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400" b="0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400" b="0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400" b="0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400" b="0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400" b="0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400" b="0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400" b="0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400" b="0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dirty="0"/>
              <a:t>4) анализ результатов СПТ.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sychology Major for College: Stage Fright by Slidesgo">
  <a:themeElements>
    <a:clrScheme name="Simple Light">
      <a:dk1>
        <a:srgbClr val="333333"/>
      </a:dk1>
      <a:lt1>
        <a:srgbClr val="FBFBFB"/>
      </a:lt1>
      <a:dk2>
        <a:srgbClr val="1B4DC3"/>
      </a:dk2>
      <a:lt2>
        <a:srgbClr val="E1EAFF"/>
      </a:lt2>
      <a:accent1>
        <a:srgbClr val="F3F3F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B4DC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684</Words>
  <Application>Microsoft Office PowerPoint</Application>
  <PresentationFormat>Экран (16:9)</PresentationFormat>
  <Paragraphs>60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Ubuntu</vt:lpstr>
      <vt:lpstr>Times New Roman</vt:lpstr>
      <vt:lpstr>Commissioner</vt:lpstr>
      <vt:lpstr>Barlow</vt:lpstr>
      <vt:lpstr>Wingdings</vt:lpstr>
      <vt:lpstr>Nunito Light</vt:lpstr>
      <vt:lpstr>Psychology Major for College: Stage Fright by Slidesgo</vt:lpstr>
      <vt:lpstr>     Межведомственный стандарт антинаркотический профилактической деятельности</vt:lpstr>
      <vt:lpstr>Б(ОПВ)</vt:lpstr>
      <vt:lpstr> – подростки с 12 до 16 лет</vt:lpstr>
      <vt:lpstr>Характеристика особенностей подросткового периода</vt:lpstr>
      <vt:lpstr>Б(СПВ)</vt:lpstr>
      <vt:lpstr>Диагностичекий блок</vt:lpstr>
      <vt:lpstr>Психологическая диагностика личностных особенностей подростка, сфер взаимоотношений,  в которые он включен (семья, школа), содержит: </vt:lpstr>
      <vt:lpstr>Б-2  Диагностический блок</vt:lpstr>
      <vt:lpstr>Психологическая диагностика включает: </vt:lpstr>
      <vt:lpstr>Б-3 Диагностический блок</vt:lpstr>
      <vt:lpstr>Психологическая диагностика личностных особенностей подростка, сфер взаимоотношений, в которые он включен (семья, школа) и пр., определение источников противоправного поведения, факторов, способствующих закреплению данного поведения, содержит:   </vt:lpstr>
      <vt:lpstr>Б-4 и Б-5  Диагностический блок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Межведомственный антинаркотический стандарт</dc:title>
  <dc:creator/>
  <cp:lastModifiedBy>user</cp:lastModifiedBy>
  <cp:revision>7</cp:revision>
  <dcterms:created xsi:type="dcterms:W3CDTF">2025-10-26T12:01:41Z</dcterms:created>
  <dcterms:modified xsi:type="dcterms:W3CDTF">2025-10-28T12:43:40Z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00E8CF56D3AD44C4A49DE21EA3167066_13</vt:lpwstr>
  </property>
  <property fmtid="{D5CDD505-2E9C-101B-9397-08002B2CF9AE}" pid="3" name="KSOProductBuildVer">
    <vt:lpwstr>1049-12.2.0.23131</vt:lpwstr>
  </property>
</Properties>
</file>