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2" r:id="rId3"/>
    <p:sldId id="257" r:id="rId4"/>
    <p:sldId id="263" r:id="rId5"/>
    <p:sldId id="265" r:id="rId6"/>
    <p:sldId id="288" r:id="rId7"/>
    <p:sldId id="307" r:id="rId8"/>
    <p:sldId id="266" r:id="rId9"/>
    <p:sldId id="291" r:id="rId10"/>
    <p:sldId id="268" r:id="rId11"/>
    <p:sldId id="283" r:id="rId12"/>
    <p:sldId id="269" r:id="rId13"/>
    <p:sldId id="308" r:id="rId14"/>
    <p:sldId id="292" r:id="rId15"/>
    <p:sldId id="293" r:id="rId16"/>
    <p:sldId id="294" r:id="rId17"/>
    <p:sldId id="295" r:id="rId18"/>
    <p:sldId id="309" r:id="rId19"/>
    <p:sldId id="274" r:id="rId20"/>
    <p:sldId id="297" r:id="rId21"/>
    <p:sldId id="310" r:id="rId22"/>
    <p:sldId id="299" r:id="rId23"/>
    <p:sldId id="298" r:id="rId24"/>
    <p:sldId id="285" r:id="rId25"/>
    <p:sldId id="300" r:id="rId26"/>
    <p:sldId id="301" r:id="rId27"/>
    <p:sldId id="302" r:id="rId28"/>
    <p:sldId id="279" r:id="rId29"/>
    <p:sldId id="311" r:id="rId30"/>
    <p:sldId id="303" r:id="rId31"/>
    <p:sldId id="281" r:id="rId32"/>
    <p:sldId id="305" r:id="rId33"/>
    <p:sldId id="30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779D2-977C-4E28-9EC7-876D14F0B2E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3DD2A1-A92C-45AB-B2E6-C1451B27FA9C}">
      <dgm:prSet phldrT="[Текст]" custT="1"/>
      <dgm:spPr/>
      <dgm:t>
        <a:bodyPr/>
        <a:lstStyle/>
        <a:p>
          <a:r>
            <a:rPr lang="ru-RU" sz="2000" b="1" dirty="0" smtClean="0"/>
            <a:t>Основные результаты профилактического воздействия: </a:t>
          </a:r>
          <a:endParaRPr lang="ru-RU" sz="2000" b="1" dirty="0"/>
        </a:p>
      </dgm:t>
    </dgm:pt>
    <dgm:pt modelId="{88CA9CA6-7098-42C4-98CB-ED1EAB0FA033}" type="parTrans" cxnId="{E773313A-C7D3-4744-B9BF-5637C396D63E}">
      <dgm:prSet/>
      <dgm:spPr/>
      <dgm:t>
        <a:bodyPr/>
        <a:lstStyle/>
        <a:p>
          <a:endParaRPr lang="ru-RU"/>
        </a:p>
      </dgm:t>
    </dgm:pt>
    <dgm:pt modelId="{CA65D30B-11A0-4A8E-A479-999DEE0CCF10}" type="sibTrans" cxnId="{E773313A-C7D3-4744-B9BF-5637C396D63E}">
      <dgm:prSet/>
      <dgm:spPr/>
      <dgm:t>
        <a:bodyPr/>
        <a:lstStyle/>
        <a:p>
          <a:endParaRPr lang="ru-RU"/>
        </a:p>
      </dgm:t>
    </dgm:pt>
    <dgm:pt modelId="{BB4D9B1E-DB4E-41A2-ADAB-E97D9FF8661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формируются: </a:t>
          </a:r>
          <a:r>
            <a:rPr lang="ru-RU" sz="1600" b="1" dirty="0" smtClean="0"/>
            <a:t>навыки доброжелательного стиля в поведении, что проявляется в сопереживании и готовности оказывать помощь, выражается в неприятии поведения, причиняющего физический и моральный вред другим людям;  первоначальные представления о правах и ответственности человека в обществе, гражданских правах и обязанностях;  основные навыки личной и общественной гигиены, безопасного поведения;  потребность в занятиях физической культурой и спортом, совершенствовании уровня физической подготовленности</a:t>
          </a:r>
          <a:r>
            <a:rPr lang="ru-RU" sz="1600" b="0" dirty="0" smtClean="0"/>
            <a:t>; </a:t>
          </a:r>
          <a:endParaRPr lang="ru-RU" sz="1600" b="0" dirty="0"/>
        </a:p>
      </dgm:t>
    </dgm:pt>
    <dgm:pt modelId="{5A4A0737-C380-46C2-8798-B2964E0C200B}" type="parTrans" cxnId="{A5DA21DC-7A89-4FB3-97E8-4A080A0636D6}">
      <dgm:prSet/>
      <dgm:spPr/>
      <dgm:t>
        <a:bodyPr/>
        <a:lstStyle/>
        <a:p>
          <a:endParaRPr lang="ru-RU"/>
        </a:p>
      </dgm:t>
    </dgm:pt>
    <dgm:pt modelId="{55ADE384-E3B4-4D0C-AEBD-501BC8D8CE4C}" type="sibTrans" cxnId="{A5DA21DC-7A89-4FB3-97E8-4A080A0636D6}">
      <dgm:prSet/>
      <dgm:spPr/>
      <dgm:t>
        <a:bodyPr/>
        <a:lstStyle/>
        <a:p>
          <a:endParaRPr lang="ru-RU"/>
        </a:p>
      </dgm:t>
    </dgm:pt>
    <dgm:pt modelId="{FA83D694-E6CA-4AD5-96EE-6B36FDCF141B}">
      <dgm:prSet phldrT="[Текст]" custT="1"/>
      <dgm:spPr/>
      <dgm:t>
        <a:bodyPr/>
        <a:lstStyle/>
        <a:p>
          <a:r>
            <a:rPr lang="ru-RU" sz="1600" b="1" dirty="0" smtClean="0"/>
            <a:t>Определя-</a:t>
          </a:r>
        </a:p>
        <a:p>
          <a:r>
            <a:rPr lang="ru-RU" sz="1600" b="1" dirty="0" smtClean="0"/>
            <a:t>ется включен-</a:t>
          </a:r>
          <a:r>
            <a:rPr lang="ru-RU" sz="1600" b="1" dirty="0" err="1" smtClean="0"/>
            <a:t>ное</a:t>
          </a:r>
          <a:r>
            <a:rPr lang="ru-RU" sz="1600" b="1" dirty="0" smtClean="0"/>
            <a:t> участие в жизни класса, школы, в доступной по возрасту социально значимой деятельности; </a:t>
          </a:r>
          <a:endParaRPr lang="ru-RU" sz="1600" b="1" dirty="0"/>
        </a:p>
      </dgm:t>
    </dgm:pt>
    <dgm:pt modelId="{DA990A84-AB9B-4D70-8023-E2D19C07A392}" type="parTrans" cxnId="{A502CCDA-665D-4B1E-BB1D-A865B9B122BB}">
      <dgm:prSet/>
      <dgm:spPr/>
      <dgm:t>
        <a:bodyPr/>
        <a:lstStyle/>
        <a:p>
          <a:endParaRPr lang="ru-RU"/>
        </a:p>
      </dgm:t>
    </dgm:pt>
    <dgm:pt modelId="{0DE151E5-B0BA-4F1E-80DF-AABB613261F6}" type="sibTrans" cxnId="{A502CCDA-665D-4B1E-BB1D-A865B9B122BB}">
      <dgm:prSet/>
      <dgm:spPr/>
      <dgm:t>
        <a:bodyPr/>
        <a:lstStyle/>
        <a:p>
          <a:endParaRPr lang="ru-RU"/>
        </a:p>
      </dgm:t>
    </dgm:pt>
    <dgm:pt modelId="{3C39CF61-35F1-40C8-90F5-8EF0AEAE724E}">
      <dgm:prSet phldrT="[Текст]" custT="1"/>
      <dgm:spPr/>
      <dgm:t>
        <a:bodyPr/>
        <a:lstStyle/>
        <a:p>
          <a:r>
            <a:rPr lang="ru-RU" sz="1600" b="1" dirty="0" smtClean="0"/>
            <a:t>- отсутствие сведений (от субъектов профилактики) о вовлечении в потребление НС и ПВ вне зависимости от наличия/отсутствия факторов риска формирования аддиктивного поведения</a:t>
          </a:r>
          <a:endParaRPr lang="ru-RU" sz="1600" b="1" dirty="0"/>
        </a:p>
      </dgm:t>
    </dgm:pt>
    <dgm:pt modelId="{FA13AE82-269F-4708-9623-A9117748B808}" type="parTrans" cxnId="{80D71DBF-A468-4ABE-8FD7-7151EF4D4A0F}">
      <dgm:prSet/>
      <dgm:spPr/>
      <dgm:t>
        <a:bodyPr/>
        <a:lstStyle/>
        <a:p>
          <a:endParaRPr lang="ru-RU"/>
        </a:p>
      </dgm:t>
    </dgm:pt>
    <dgm:pt modelId="{B690D453-1C10-49CC-8503-EEDB2C8D1E9B}" type="sibTrans" cxnId="{80D71DBF-A468-4ABE-8FD7-7151EF4D4A0F}">
      <dgm:prSet/>
      <dgm:spPr/>
      <dgm:t>
        <a:bodyPr/>
        <a:lstStyle/>
        <a:p>
          <a:endParaRPr lang="ru-RU"/>
        </a:p>
      </dgm:t>
    </dgm:pt>
    <dgm:pt modelId="{69FF6070-CC0C-4A5D-AABA-73AA11E79827}">
      <dgm:prSet/>
      <dgm:spPr/>
      <dgm:t>
        <a:bodyPr/>
        <a:lstStyle/>
        <a:p>
          <a:endParaRPr lang="ru-RU"/>
        </a:p>
      </dgm:t>
    </dgm:pt>
    <dgm:pt modelId="{5A25F7A0-D5C4-477E-9E70-CD6C07398F17}" type="parTrans" cxnId="{CA332BBF-1538-430E-8882-B11D1B6A1195}">
      <dgm:prSet/>
      <dgm:spPr/>
      <dgm:t>
        <a:bodyPr/>
        <a:lstStyle/>
        <a:p>
          <a:endParaRPr lang="ru-RU"/>
        </a:p>
      </dgm:t>
    </dgm:pt>
    <dgm:pt modelId="{E8775A9E-739D-4CE5-9EB0-4D16EAEAEF6A}" type="sibTrans" cxnId="{CA332BBF-1538-430E-8882-B11D1B6A1195}">
      <dgm:prSet/>
      <dgm:spPr/>
      <dgm:t>
        <a:bodyPr/>
        <a:lstStyle/>
        <a:p>
          <a:endParaRPr lang="ru-RU"/>
        </a:p>
      </dgm:t>
    </dgm:pt>
    <dgm:pt modelId="{AA09220C-C044-4E91-9FDF-686F6F2306B7}">
      <dgm:prSet custT="1"/>
      <dgm:spPr/>
      <dgm:t>
        <a:bodyPr/>
        <a:lstStyle/>
        <a:p>
          <a:r>
            <a:rPr lang="ru-RU" sz="1600" b="1" dirty="0" smtClean="0"/>
            <a:t>-наблюдается увеличение числа детей мл. школьного возраста, участвующих в профилактических мероприятиях, направленных на овладение навыками психоэмоциональной регуляции своего поведения;</a:t>
          </a:r>
        </a:p>
        <a:p>
          <a:r>
            <a:rPr lang="ru-RU" sz="1600" b="1" dirty="0" smtClean="0"/>
            <a:t>увеличение  участвующих в мероприятиях по укреплению и развитию здоровьесберегающих навыков и ответственного отношения к здоровью; </a:t>
          </a:r>
          <a:endParaRPr lang="ru-RU" sz="1600" b="1" dirty="0"/>
        </a:p>
      </dgm:t>
    </dgm:pt>
    <dgm:pt modelId="{F57021BC-124B-4D9A-909E-93A06A77703E}" type="parTrans" cxnId="{E637838D-7B27-4FBA-ADE6-6B2054CBBB66}">
      <dgm:prSet/>
      <dgm:spPr/>
      <dgm:t>
        <a:bodyPr/>
        <a:lstStyle/>
        <a:p>
          <a:endParaRPr lang="ru-RU"/>
        </a:p>
      </dgm:t>
    </dgm:pt>
    <dgm:pt modelId="{C38A9C35-6AD2-4EB0-8816-3A4B18D4C376}" type="sibTrans" cxnId="{E637838D-7B27-4FBA-ADE6-6B2054CBBB66}">
      <dgm:prSet/>
      <dgm:spPr/>
      <dgm:t>
        <a:bodyPr/>
        <a:lstStyle/>
        <a:p>
          <a:endParaRPr lang="ru-RU"/>
        </a:p>
      </dgm:t>
    </dgm:pt>
    <dgm:pt modelId="{AA5318E5-5126-4441-9739-6886247D6BA9}" type="pres">
      <dgm:prSet presAssocID="{5B4779D2-977C-4E28-9EC7-876D14F0B2E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CE3F6-7ED9-443D-930F-85B8929C9A29}" type="pres">
      <dgm:prSet presAssocID="{653DD2A1-A92C-45AB-B2E6-C1451B27FA9C}" presName="roof" presStyleLbl="dkBgShp" presStyleIdx="0" presStyleCnt="2" custScaleY="48787" custLinFactNeighborX="1118" custLinFactNeighborY="-13881"/>
      <dgm:spPr/>
      <dgm:t>
        <a:bodyPr/>
        <a:lstStyle/>
        <a:p>
          <a:endParaRPr lang="ru-RU"/>
        </a:p>
      </dgm:t>
    </dgm:pt>
    <dgm:pt modelId="{E610F660-5AD9-4BA2-96E7-4DAFA0B133D6}" type="pres">
      <dgm:prSet presAssocID="{653DD2A1-A92C-45AB-B2E6-C1451B27FA9C}" presName="pillars" presStyleCnt="0"/>
      <dgm:spPr/>
    </dgm:pt>
    <dgm:pt modelId="{0912AB26-A4D8-43CB-AE97-23A0CD328474}" type="pres">
      <dgm:prSet presAssocID="{653DD2A1-A92C-45AB-B2E6-C1451B27FA9C}" presName="pillar1" presStyleLbl="node1" presStyleIdx="0" presStyleCnt="4" custScaleY="124905" custLinFactNeighborY="-5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B027C-2E7D-4963-9D14-5833B909C257}" type="pres">
      <dgm:prSet presAssocID="{FA83D694-E6CA-4AD5-96EE-6B36FDCF141B}" presName="pillarX" presStyleLbl="node1" presStyleIdx="1" presStyleCnt="4" custScaleX="33661" custScaleY="125089" custLinFactNeighborY="-4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F40CD-F1CA-4AC2-8002-40DB4E7268B6}" type="pres">
      <dgm:prSet presAssocID="{AA09220C-C044-4E91-9FDF-686F6F2306B7}" presName="pillarX" presStyleLbl="node1" presStyleIdx="2" presStyleCnt="4" custScaleY="124997" custLinFactNeighborX="276" custLinFactNeighborY="-5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991D0-0723-45B7-B973-3BC6D4B457D2}" type="pres">
      <dgm:prSet presAssocID="{3C39CF61-35F1-40C8-90F5-8EF0AEAE724E}" presName="pillarX" presStyleLbl="node1" presStyleIdx="3" presStyleCnt="4" custScaleY="124789" custLinFactNeighborY="-5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858CB-CB71-474E-883D-32B23CBBEA59}" type="pres">
      <dgm:prSet presAssocID="{653DD2A1-A92C-45AB-B2E6-C1451B27FA9C}" presName="base" presStyleLbl="dkBgShp" presStyleIdx="1" presStyleCnt="2"/>
      <dgm:spPr/>
    </dgm:pt>
  </dgm:ptLst>
  <dgm:cxnLst>
    <dgm:cxn modelId="{A502CCDA-665D-4B1E-BB1D-A865B9B122BB}" srcId="{653DD2A1-A92C-45AB-B2E6-C1451B27FA9C}" destId="{FA83D694-E6CA-4AD5-96EE-6B36FDCF141B}" srcOrd="1" destOrd="0" parTransId="{DA990A84-AB9B-4D70-8023-E2D19C07A392}" sibTransId="{0DE151E5-B0BA-4F1E-80DF-AABB613261F6}"/>
    <dgm:cxn modelId="{A5DA21DC-7A89-4FB3-97E8-4A080A0636D6}" srcId="{653DD2A1-A92C-45AB-B2E6-C1451B27FA9C}" destId="{BB4D9B1E-DB4E-41A2-ADAB-E97D9FF8661D}" srcOrd="0" destOrd="0" parTransId="{5A4A0737-C380-46C2-8798-B2964E0C200B}" sibTransId="{55ADE384-E3B4-4D0C-AEBD-501BC8D8CE4C}"/>
    <dgm:cxn modelId="{255CC954-D083-4D5C-8D25-FAECFF6AF253}" type="presOf" srcId="{653DD2A1-A92C-45AB-B2E6-C1451B27FA9C}" destId="{4E3CE3F6-7ED9-443D-930F-85B8929C9A29}" srcOrd="0" destOrd="0" presId="urn:microsoft.com/office/officeart/2005/8/layout/hList3"/>
    <dgm:cxn modelId="{80D71DBF-A468-4ABE-8FD7-7151EF4D4A0F}" srcId="{653DD2A1-A92C-45AB-B2E6-C1451B27FA9C}" destId="{3C39CF61-35F1-40C8-90F5-8EF0AEAE724E}" srcOrd="3" destOrd="0" parTransId="{FA13AE82-269F-4708-9623-A9117748B808}" sibTransId="{B690D453-1C10-49CC-8503-EEDB2C8D1E9B}"/>
    <dgm:cxn modelId="{299293E4-4FD0-49FA-B8EB-6FDB168A5B2F}" type="presOf" srcId="{BB4D9B1E-DB4E-41A2-ADAB-E97D9FF8661D}" destId="{0912AB26-A4D8-43CB-AE97-23A0CD328474}" srcOrd="0" destOrd="0" presId="urn:microsoft.com/office/officeart/2005/8/layout/hList3"/>
    <dgm:cxn modelId="{EB465112-B5C6-4E3A-A7A1-B8C7F8246BB2}" type="presOf" srcId="{AA09220C-C044-4E91-9FDF-686F6F2306B7}" destId="{C54F40CD-F1CA-4AC2-8002-40DB4E7268B6}" srcOrd="0" destOrd="0" presId="urn:microsoft.com/office/officeart/2005/8/layout/hList3"/>
    <dgm:cxn modelId="{1A9233B0-4297-4378-8014-F2C0BD8681C7}" type="presOf" srcId="{FA83D694-E6CA-4AD5-96EE-6B36FDCF141B}" destId="{3DAB027C-2E7D-4963-9D14-5833B909C257}" srcOrd="0" destOrd="0" presId="urn:microsoft.com/office/officeart/2005/8/layout/hList3"/>
    <dgm:cxn modelId="{9C3C921E-5025-46D0-9915-9729BE454A3A}" type="presOf" srcId="{3C39CF61-35F1-40C8-90F5-8EF0AEAE724E}" destId="{66A991D0-0723-45B7-B973-3BC6D4B457D2}" srcOrd="0" destOrd="0" presId="urn:microsoft.com/office/officeart/2005/8/layout/hList3"/>
    <dgm:cxn modelId="{E637838D-7B27-4FBA-ADE6-6B2054CBBB66}" srcId="{653DD2A1-A92C-45AB-B2E6-C1451B27FA9C}" destId="{AA09220C-C044-4E91-9FDF-686F6F2306B7}" srcOrd="2" destOrd="0" parTransId="{F57021BC-124B-4D9A-909E-93A06A77703E}" sibTransId="{C38A9C35-6AD2-4EB0-8816-3A4B18D4C376}"/>
    <dgm:cxn modelId="{CA332BBF-1538-430E-8882-B11D1B6A1195}" srcId="{5B4779D2-977C-4E28-9EC7-876D14F0B2E8}" destId="{69FF6070-CC0C-4A5D-AABA-73AA11E79827}" srcOrd="1" destOrd="0" parTransId="{5A25F7A0-D5C4-477E-9E70-CD6C07398F17}" sibTransId="{E8775A9E-739D-4CE5-9EB0-4D16EAEAEF6A}"/>
    <dgm:cxn modelId="{E773313A-C7D3-4744-B9BF-5637C396D63E}" srcId="{5B4779D2-977C-4E28-9EC7-876D14F0B2E8}" destId="{653DD2A1-A92C-45AB-B2E6-C1451B27FA9C}" srcOrd="0" destOrd="0" parTransId="{88CA9CA6-7098-42C4-98CB-ED1EAB0FA033}" sibTransId="{CA65D30B-11A0-4A8E-A479-999DEE0CCF10}"/>
    <dgm:cxn modelId="{623564A1-C946-4B40-B989-AE38E9918F28}" type="presOf" srcId="{5B4779D2-977C-4E28-9EC7-876D14F0B2E8}" destId="{AA5318E5-5126-4441-9739-6886247D6BA9}" srcOrd="0" destOrd="0" presId="urn:microsoft.com/office/officeart/2005/8/layout/hList3"/>
    <dgm:cxn modelId="{2241C998-2198-4D0B-8F78-79A99E47A7FB}" type="presParOf" srcId="{AA5318E5-5126-4441-9739-6886247D6BA9}" destId="{4E3CE3F6-7ED9-443D-930F-85B8929C9A29}" srcOrd="0" destOrd="0" presId="urn:microsoft.com/office/officeart/2005/8/layout/hList3"/>
    <dgm:cxn modelId="{4CC53936-3CA7-44B3-85D0-66542CD343DE}" type="presParOf" srcId="{AA5318E5-5126-4441-9739-6886247D6BA9}" destId="{E610F660-5AD9-4BA2-96E7-4DAFA0B133D6}" srcOrd="1" destOrd="0" presId="urn:microsoft.com/office/officeart/2005/8/layout/hList3"/>
    <dgm:cxn modelId="{9CE158AD-2C86-4041-8F2A-71660407966F}" type="presParOf" srcId="{E610F660-5AD9-4BA2-96E7-4DAFA0B133D6}" destId="{0912AB26-A4D8-43CB-AE97-23A0CD328474}" srcOrd="0" destOrd="0" presId="urn:microsoft.com/office/officeart/2005/8/layout/hList3"/>
    <dgm:cxn modelId="{33A88504-8848-41E5-901B-C5A001EE5603}" type="presParOf" srcId="{E610F660-5AD9-4BA2-96E7-4DAFA0B133D6}" destId="{3DAB027C-2E7D-4963-9D14-5833B909C257}" srcOrd="1" destOrd="0" presId="urn:microsoft.com/office/officeart/2005/8/layout/hList3"/>
    <dgm:cxn modelId="{3D917010-96DD-4E6D-A8D1-A143072FBC8E}" type="presParOf" srcId="{E610F660-5AD9-4BA2-96E7-4DAFA0B133D6}" destId="{C54F40CD-F1CA-4AC2-8002-40DB4E7268B6}" srcOrd="2" destOrd="0" presId="urn:microsoft.com/office/officeart/2005/8/layout/hList3"/>
    <dgm:cxn modelId="{65BF54B8-7C44-4648-A30E-621EF4B7341B}" type="presParOf" srcId="{E610F660-5AD9-4BA2-96E7-4DAFA0B133D6}" destId="{66A991D0-0723-45B7-B973-3BC6D4B457D2}" srcOrd="3" destOrd="0" presId="urn:microsoft.com/office/officeart/2005/8/layout/hList3"/>
    <dgm:cxn modelId="{62EB74B3-7CC4-4569-829A-0E5AFEAC59F2}" type="presParOf" srcId="{AA5318E5-5126-4441-9739-6886247D6BA9}" destId="{DE0858CB-CB71-474E-883D-32B23CBBEA5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C5AA3E-5F41-47A4-A238-1C2B3BF916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88F694-C3CC-4ACD-B7B7-7E3B65411D6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CBC5070-4F48-4F7D-A6A3-CFD92B67D6D3}" type="parTrans" cxnId="{EFC73F8C-E9EC-47C1-B3FA-0079D7B56DAC}">
      <dgm:prSet/>
      <dgm:spPr/>
      <dgm:t>
        <a:bodyPr/>
        <a:lstStyle/>
        <a:p>
          <a:endParaRPr lang="ru-RU"/>
        </a:p>
      </dgm:t>
    </dgm:pt>
    <dgm:pt modelId="{7C5C28AA-4E49-451F-ACDC-3C1B9E4662D4}" type="sibTrans" cxnId="{EFC73F8C-E9EC-47C1-B3FA-0079D7B56DAC}">
      <dgm:prSet/>
      <dgm:spPr/>
      <dgm:t>
        <a:bodyPr/>
        <a:lstStyle/>
        <a:p>
          <a:endParaRPr lang="ru-RU"/>
        </a:p>
      </dgm:t>
    </dgm:pt>
    <dgm:pt modelId="{5B49779A-ADB8-4030-A93C-F77C9C05AE2F}">
      <dgm:prSet phldrT="[Текст]"/>
      <dgm:spPr/>
      <dgm:t>
        <a:bodyPr/>
        <a:lstStyle/>
        <a:p>
          <a:r>
            <a:rPr lang="ru-RU" b="1" dirty="0" smtClean="0"/>
            <a:t>Построение социально значимых отношений, основанных на осознании себя как ответственного члена российского общества, знающего свои конституционные права и обязанности, уважающего закон и правопорядок, обладающего чувством собственного достоинства, осознанно принимающего традиционные национальные и общечеловеческие гуманистические и демократические ценности. </a:t>
          </a:r>
          <a:endParaRPr lang="ru-RU" b="1" dirty="0"/>
        </a:p>
      </dgm:t>
    </dgm:pt>
    <dgm:pt modelId="{9B55921E-90C8-48FF-A103-57829E46FA46}" type="parTrans" cxnId="{19706B78-226A-4C22-828F-896A78AF48E5}">
      <dgm:prSet/>
      <dgm:spPr/>
      <dgm:t>
        <a:bodyPr/>
        <a:lstStyle/>
        <a:p>
          <a:endParaRPr lang="ru-RU"/>
        </a:p>
      </dgm:t>
    </dgm:pt>
    <dgm:pt modelId="{671E1FA2-9B98-42AD-B47A-03D2FFDF684A}" type="sibTrans" cxnId="{19706B78-226A-4C22-828F-896A78AF48E5}">
      <dgm:prSet/>
      <dgm:spPr/>
      <dgm:t>
        <a:bodyPr/>
        <a:lstStyle/>
        <a:p>
          <a:endParaRPr lang="ru-RU"/>
        </a:p>
      </dgm:t>
    </dgm:pt>
    <dgm:pt modelId="{1FCE7BF1-F11C-49E6-BA35-7601866A1AB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24A6B28-5249-4309-B18D-8432D192A3ED}" type="parTrans" cxnId="{0B0DB483-1F14-4DD7-9A3D-78D5F3DFA62D}">
      <dgm:prSet/>
      <dgm:spPr/>
      <dgm:t>
        <a:bodyPr/>
        <a:lstStyle/>
        <a:p>
          <a:endParaRPr lang="ru-RU"/>
        </a:p>
      </dgm:t>
    </dgm:pt>
    <dgm:pt modelId="{B3D96A63-AE7D-435C-A4DD-F17C31831F02}" type="sibTrans" cxnId="{0B0DB483-1F14-4DD7-9A3D-78D5F3DFA62D}">
      <dgm:prSet/>
      <dgm:spPr/>
      <dgm:t>
        <a:bodyPr/>
        <a:lstStyle/>
        <a:p>
          <a:endParaRPr lang="ru-RU"/>
        </a:p>
      </dgm:t>
    </dgm:pt>
    <dgm:pt modelId="{152C7DD7-9F60-4B9B-A00C-A148696AAF35}">
      <dgm:prSet phldrT="[Текст]" custT="1"/>
      <dgm:spPr/>
      <dgm:t>
        <a:bodyPr/>
        <a:lstStyle/>
        <a:p>
          <a:r>
            <a:rPr lang="ru-RU" sz="1800" b="1" dirty="0" smtClean="0"/>
            <a:t>Расширение знаний об основах здорового образа жизни школьника. Создание безопасной образовательной и информационной среды, свободной от прямой и косвенной пропаганды НС и ПВ. </a:t>
          </a:r>
          <a:endParaRPr lang="ru-RU" sz="1800" b="1" dirty="0"/>
        </a:p>
      </dgm:t>
    </dgm:pt>
    <dgm:pt modelId="{FB8B1D99-E352-4A6D-B0BD-AF577D7AF104}" type="parTrans" cxnId="{7924F772-FECA-4560-B2B7-80787397EFF4}">
      <dgm:prSet/>
      <dgm:spPr/>
      <dgm:t>
        <a:bodyPr/>
        <a:lstStyle/>
        <a:p>
          <a:endParaRPr lang="ru-RU"/>
        </a:p>
      </dgm:t>
    </dgm:pt>
    <dgm:pt modelId="{9CEF0C24-A239-4517-8640-C98EEA1D3185}" type="sibTrans" cxnId="{7924F772-FECA-4560-B2B7-80787397EFF4}">
      <dgm:prSet/>
      <dgm:spPr/>
      <dgm:t>
        <a:bodyPr/>
        <a:lstStyle/>
        <a:p>
          <a:endParaRPr lang="ru-RU"/>
        </a:p>
      </dgm:t>
    </dgm:pt>
    <dgm:pt modelId="{F2FC3C94-8139-4714-AA2A-DFC5530EF99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43149F7-A7FD-40C1-BDBF-60B4E8B362B6}" type="parTrans" cxnId="{F258B78E-B855-4302-9EA3-E51D3CA94BA2}">
      <dgm:prSet/>
      <dgm:spPr/>
      <dgm:t>
        <a:bodyPr/>
        <a:lstStyle/>
        <a:p>
          <a:endParaRPr lang="ru-RU"/>
        </a:p>
      </dgm:t>
    </dgm:pt>
    <dgm:pt modelId="{E1FDC553-28D5-42F3-BDA7-832998ABB2D5}" type="sibTrans" cxnId="{F258B78E-B855-4302-9EA3-E51D3CA94BA2}">
      <dgm:prSet/>
      <dgm:spPr/>
      <dgm:t>
        <a:bodyPr/>
        <a:lstStyle/>
        <a:p>
          <a:endParaRPr lang="ru-RU"/>
        </a:p>
      </dgm:t>
    </dgm:pt>
    <dgm:pt modelId="{BA9F18C4-37B2-46BE-9E88-FF60D623BE88}">
      <dgm:prSet phldrT="[Текст]" custT="1"/>
      <dgm:spPr/>
      <dgm:t>
        <a:bodyPr/>
        <a:lstStyle/>
        <a:p>
          <a:r>
            <a:rPr lang="ru-RU" sz="1800" b="1" dirty="0" smtClean="0"/>
            <a:t>Предупреждение первых проб НС и ПВ путем реализации мероприятий медицинской профилактики в зависимости от выявленных уровней риска формирования психических расстройств и расстройств поведения, связанных с употреблением НС и ПВ.</a:t>
          </a:r>
          <a:endParaRPr lang="ru-RU" sz="1800" b="1" dirty="0"/>
        </a:p>
      </dgm:t>
    </dgm:pt>
    <dgm:pt modelId="{6E7E43E0-B44F-49F8-ABF3-785E515A31B0}" type="parTrans" cxnId="{4375E0B8-2505-40CD-AC13-57897892C230}">
      <dgm:prSet/>
      <dgm:spPr/>
      <dgm:t>
        <a:bodyPr/>
        <a:lstStyle/>
        <a:p>
          <a:endParaRPr lang="ru-RU"/>
        </a:p>
      </dgm:t>
    </dgm:pt>
    <dgm:pt modelId="{ABB914A6-5166-4E02-8085-020464C62AB3}" type="sibTrans" cxnId="{4375E0B8-2505-40CD-AC13-57897892C230}">
      <dgm:prSet/>
      <dgm:spPr/>
      <dgm:t>
        <a:bodyPr/>
        <a:lstStyle/>
        <a:p>
          <a:endParaRPr lang="ru-RU"/>
        </a:p>
      </dgm:t>
    </dgm:pt>
    <dgm:pt modelId="{F43C0FE4-FF01-46C8-BD92-CEC80C863CD5}" type="pres">
      <dgm:prSet presAssocID="{37C5AA3E-5F41-47A4-A238-1C2B3BF916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220DB-7A9D-4E1A-AC9E-5CA723E2D534}" type="pres">
      <dgm:prSet presAssocID="{2588F694-C3CC-4ACD-B7B7-7E3B65411D63}" presName="composite" presStyleCnt="0"/>
      <dgm:spPr/>
    </dgm:pt>
    <dgm:pt modelId="{4ECF66AC-90E3-406A-AC1A-08B1296BCDD8}" type="pres">
      <dgm:prSet presAssocID="{2588F694-C3CC-4ACD-B7B7-7E3B65411D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8CEBE-3F39-4FD9-93D7-0AEAB1E62FCF}" type="pres">
      <dgm:prSet presAssocID="{2588F694-C3CC-4ACD-B7B7-7E3B65411D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E7B9A-A702-4ED5-B39C-67D57570DBA8}" type="pres">
      <dgm:prSet presAssocID="{7C5C28AA-4E49-451F-ACDC-3C1B9E4662D4}" presName="sp" presStyleCnt="0"/>
      <dgm:spPr/>
    </dgm:pt>
    <dgm:pt modelId="{FD07BFBE-FE1D-4938-9F63-2CC43D5013AD}" type="pres">
      <dgm:prSet presAssocID="{1FCE7BF1-F11C-49E6-BA35-7601866A1AB5}" presName="composite" presStyleCnt="0"/>
      <dgm:spPr/>
    </dgm:pt>
    <dgm:pt modelId="{B8F9F0FA-98D0-40B6-A28C-F0DE85EA9FEB}" type="pres">
      <dgm:prSet presAssocID="{1FCE7BF1-F11C-49E6-BA35-7601866A1AB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3AA8F-364A-4E26-BAD0-EF842F0D5434}" type="pres">
      <dgm:prSet presAssocID="{1FCE7BF1-F11C-49E6-BA35-7601866A1AB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6DB59-B8AF-4B2D-A6BE-200CBD8CEAB4}" type="pres">
      <dgm:prSet presAssocID="{B3D96A63-AE7D-435C-A4DD-F17C31831F02}" presName="sp" presStyleCnt="0"/>
      <dgm:spPr/>
    </dgm:pt>
    <dgm:pt modelId="{5E026AD5-B162-477B-A2E4-77BBBE8CF1E9}" type="pres">
      <dgm:prSet presAssocID="{F2FC3C94-8139-4714-AA2A-DFC5530EF992}" presName="composite" presStyleCnt="0"/>
      <dgm:spPr/>
    </dgm:pt>
    <dgm:pt modelId="{2E54E937-FF63-422B-B8AA-8F3A48EDF6F7}" type="pres">
      <dgm:prSet presAssocID="{F2FC3C94-8139-4714-AA2A-DFC5530EF99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03F11-7FBA-4E8C-9A8A-FF15CD2C2954}" type="pres">
      <dgm:prSet presAssocID="{F2FC3C94-8139-4714-AA2A-DFC5530EF99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24F772-FECA-4560-B2B7-80787397EFF4}" srcId="{1FCE7BF1-F11C-49E6-BA35-7601866A1AB5}" destId="{152C7DD7-9F60-4B9B-A00C-A148696AAF35}" srcOrd="0" destOrd="0" parTransId="{FB8B1D99-E352-4A6D-B0BD-AF577D7AF104}" sibTransId="{9CEF0C24-A239-4517-8640-C98EEA1D3185}"/>
    <dgm:cxn modelId="{89A77A9F-FCDD-46C8-97D2-2AE3E147FE4E}" type="presOf" srcId="{F2FC3C94-8139-4714-AA2A-DFC5530EF992}" destId="{2E54E937-FF63-422B-B8AA-8F3A48EDF6F7}" srcOrd="0" destOrd="0" presId="urn:microsoft.com/office/officeart/2005/8/layout/chevron2"/>
    <dgm:cxn modelId="{36867661-476D-4AC3-9117-883C8A623416}" type="presOf" srcId="{1FCE7BF1-F11C-49E6-BA35-7601866A1AB5}" destId="{B8F9F0FA-98D0-40B6-A28C-F0DE85EA9FEB}" srcOrd="0" destOrd="0" presId="urn:microsoft.com/office/officeart/2005/8/layout/chevron2"/>
    <dgm:cxn modelId="{E0D21E20-61D8-45B4-A997-B5D1EAC66D12}" type="presOf" srcId="{2588F694-C3CC-4ACD-B7B7-7E3B65411D63}" destId="{4ECF66AC-90E3-406A-AC1A-08B1296BCDD8}" srcOrd="0" destOrd="0" presId="urn:microsoft.com/office/officeart/2005/8/layout/chevron2"/>
    <dgm:cxn modelId="{4375E0B8-2505-40CD-AC13-57897892C230}" srcId="{F2FC3C94-8139-4714-AA2A-DFC5530EF992}" destId="{BA9F18C4-37B2-46BE-9E88-FF60D623BE88}" srcOrd="0" destOrd="0" parTransId="{6E7E43E0-B44F-49F8-ABF3-785E515A31B0}" sibTransId="{ABB914A6-5166-4E02-8085-020464C62AB3}"/>
    <dgm:cxn modelId="{EFC73F8C-E9EC-47C1-B3FA-0079D7B56DAC}" srcId="{37C5AA3E-5F41-47A4-A238-1C2B3BF9163F}" destId="{2588F694-C3CC-4ACD-B7B7-7E3B65411D63}" srcOrd="0" destOrd="0" parTransId="{0CBC5070-4F48-4F7D-A6A3-CFD92B67D6D3}" sibTransId="{7C5C28AA-4E49-451F-ACDC-3C1B9E4662D4}"/>
    <dgm:cxn modelId="{E9C11DDF-69AC-4229-81DB-C9EA28A8F21C}" type="presOf" srcId="{37C5AA3E-5F41-47A4-A238-1C2B3BF9163F}" destId="{F43C0FE4-FF01-46C8-BD92-CEC80C863CD5}" srcOrd="0" destOrd="0" presId="urn:microsoft.com/office/officeart/2005/8/layout/chevron2"/>
    <dgm:cxn modelId="{4B915C8C-139D-4CBB-B713-20B1E37BB0EF}" type="presOf" srcId="{BA9F18C4-37B2-46BE-9E88-FF60D623BE88}" destId="{30703F11-7FBA-4E8C-9A8A-FF15CD2C2954}" srcOrd="0" destOrd="0" presId="urn:microsoft.com/office/officeart/2005/8/layout/chevron2"/>
    <dgm:cxn modelId="{B64F8BEE-1769-407C-B7FE-339F31656279}" type="presOf" srcId="{152C7DD7-9F60-4B9B-A00C-A148696AAF35}" destId="{4F13AA8F-364A-4E26-BAD0-EF842F0D5434}" srcOrd="0" destOrd="0" presId="urn:microsoft.com/office/officeart/2005/8/layout/chevron2"/>
    <dgm:cxn modelId="{19706B78-226A-4C22-828F-896A78AF48E5}" srcId="{2588F694-C3CC-4ACD-B7B7-7E3B65411D63}" destId="{5B49779A-ADB8-4030-A93C-F77C9C05AE2F}" srcOrd="0" destOrd="0" parTransId="{9B55921E-90C8-48FF-A103-57829E46FA46}" sibTransId="{671E1FA2-9B98-42AD-B47A-03D2FFDF684A}"/>
    <dgm:cxn modelId="{FB8D2601-7C9C-4442-BCBE-F6261FEA1750}" type="presOf" srcId="{5B49779A-ADB8-4030-A93C-F77C9C05AE2F}" destId="{DCE8CEBE-3F39-4FD9-93D7-0AEAB1E62FCF}" srcOrd="0" destOrd="0" presId="urn:microsoft.com/office/officeart/2005/8/layout/chevron2"/>
    <dgm:cxn modelId="{0B0DB483-1F14-4DD7-9A3D-78D5F3DFA62D}" srcId="{37C5AA3E-5F41-47A4-A238-1C2B3BF9163F}" destId="{1FCE7BF1-F11C-49E6-BA35-7601866A1AB5}" srcOrd="1" destOrd="0" parTransId="{324A6B28-5249-4309-B18D-8432D192A3ED}" sibTransId="{B3D96A63-AE7D-435C-A4DD-F17C31831F02}"/>
    <dgm:cxn modelId="{F258B78E-B855-4302-9EA3-E51D3CA94BA2}" srcId="{37C5AA3E-5F41-47A4-A238-1C2B3BF9163F}" destId="{F2FC3C94-8139-4714-AA2A-DFC5530EF992}" srcOrd="2" destOrd="0" parTransId="{343149F7-A7FD-40C1-BDBF-60B4E8B362B6}" sibTransId="{E1FDC553-28D5-42F3-BDA7-832998ABB2D5}"/>
    <dgm:cxn modelId="{02A6836C-4F2A-4EEA-BF4F-E6FCCE51F293}" type="presParOf" srcId="{F43C0FE4-FF01-46C8-BD92-CEC80C863CD5}" destId="{1FC220DB-7A9D-4E1A-AC9E-5CA723E2D534}" srcOrd="0" destOrd="0" presId="urn:microsoft.com/office/officeart/2005/8/layout/chevron2"/>
    <dgm:cxn modelId="{7B077DC8-9D6D-4B9E-BE13-647381A433BE}" type="presParOf" srcId="{1FC220DB-7A9D-4E1A-AC9E-5CA723E2D534}" destId="{4ECF66AC-90E3-406A-AC1A-08B1296BCDD8}" srcOrd="0" destOrd="0" presId="urn:microsoft.com/office/officeart/2005/8/layout/chevron2"/>
    <dgm:cxn modelId="{3B303960-3CEC-4454-A555-AACB7586F20E}" type="presParOf" srcId="{1FC220DB-7A9D-4E1A-AC9E-5CA723E2D534}" destId="{DCE8CEBE-3F39-4FD9-93D7-0AEAB1E62FCF}" srcOrd="1" destOrd="0" presId="urn:microsoft.com/office/officeart/2005/8/layout/chevron2"/>
    <dgm:cxn modelId="{2F7B1894-3D62-4C40-A3B7-6C346FC3A176}" type="presParOf" srcId="{F43C0FE4-FF01-46C8-BD92-CEC80C863CD5}" destId="{27FE7B9A-A702-4ED5-B39C-67D57570DBA8}" srcOrd="1" destOrd="0" presId="urn:microsoft.com/office/officeart/2005/8/layout/chevron2"/>
    <dgm:cxn modelId="{915B3945-E02B-497B-9402-E6784585AD9A}" type="presParOf" srcId="{F43C0FE4-FF01-46C8-BD92-CEC80C863CD5}" destId="{FD07BFBE-FE1D-4938-9F63-2CC43D5013AD}" srcOrd="2" destOrd="0" presId="urn:microsoft.com/office/officeart/2005/8/layout/chevron2"/>
    <dgm:cxn modelId="{7FD2117F-CA5C-46BA-945C-C001149F45A9}" type="presParOf" srcId="{FD07BFBE-FE1D-4938-9F63-2CC43D5013AD}" destId="{B8F9F0FA-98D0-40B6-A28C-F0DE85EA9FEB}" srcOrd="0" destOrd="0" presId="urn:microsoft.com/office/officeart/2005/8/layout/chevron2"/>
    <dgm:cxn modelId="{F5A12DDB-C7B6-4750-8EB8-A3E690139B1D}" type="presParOf" srcId="{FD07BFBE-FE1D-4938-9F63-2CC43D5013AD}" destId="{4F13AA8F-364A-4E26-BAD0-EF842F0D5434}" srcOrd="1" destOrd="0" presId="urn:microsoft.com/office/officeart/2005/8/layout/chevron2"/>
    <dgm:cxn modelId="{A9E7B0B7-9EFB-49EC-88A7-79208410256E}" type="presParOf" srcId="{F43C0FE4-FF01-46C8-BD92-CEC80C863CD5}" destId="{DE16DB59-B8AF-4B2D-A6BE-200CBD8CEAB4}" srcOrd="3" destOrd="0" presId="urn:microsoft.com/office/officeart/2005/8/layout/chevron2"/>
    <dgm:cxn modelId="{21A41803-546E-4EAD-A2FE-326482ADF038}" type="presParOf" srcId="{F43C0FE4-FF01-46C8-BD92-CEC80C863CD5}" destId="{5E026AD5-B162-477B-A2E4-77BBBE8CF1E9}" srcOrd="4" destOrd="0" presId="urn:microsoft.com/office/officeart/2005/8/layout/chevron2"/>
    <dgm:cxn modelId="{4581D45A-D982-43EF-822A-15A955018140}" type="presParOf" srcId="{5E026AD5-B162-477B-A2E4-77BBBE8CF1E9}" destId="{2E54E937-FF63-422B-B8AA-8F3A48EDF6F7}" srcOrd="0" destOrd="0" presId="urn:microsoft.com/office/officeart/2005/8/layout/chevron2"/>
    <dgm:cxn modelId="{441AD9E4-8060-41ED-8AB5-2808216C508C}" type="presParOf" srcId="{5E026AD5-B162-477B-A2E4-77BBBE8CF1E9}" destId="{30703F11-7FBA-4E8C-9A8A-FF15CD2C29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40C0EF-3B50-43CA-A72F-E702675547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813E9-CE8C-4BF3-B01B-A705782F9E83}">
      <dgm:prSet custT="1"/>
      <dgm:spPr/>
      <dgm:t>
        <a:bodyPr/>
        <a:lstStyle/>
        <a:p>
          <a:r>
            <a:rPr lang="ru-RU" sz="1600" dirty="0" smtClean="0"/>
            <a:t>На личностном уровне--знать правовые нормы </a:t>
          </a:r>
        </a:p>
        <a:p>
          <a:r>
            <a:rPr lang="ru-RU" sz="1600" dirty="0" smtClean="0"/>
            <a:t>поведения в обществе;</a:t>
          </a:r>
          <a:endParaRPr lang="ru-RU" sz="1600" dirty="0"/>
        </a:p>
      </dgm:t>
    </dgm:pt>
    <dgm:pt modelId="{D54F371C-5B08-466A-A91D-D70993146436}" type="parTrans" cxnId="{04795FDA-8430-4C49-BA65-9B551B8E597B}">
      <dgm:prSet/>
      <dgm:spPr/>
      <dgm:t>
        <a:bodyPr/>
        <a:lstStyle/>
        <a:p>
          <a:endParaRPr lang="ru-RU"/>
        </a:p>
      </dgm:t>
    </dgm:pt>
    <dgm:pt modelId="{A9AA1FBB-232B-4C59-B6E0-859778652800}" type="sibTrans" cxnId="{04795FDA-8430-4C49-BA65-9B551B8E597B}">
      <dgm:prSet/>
      <dgm:spPr/>
      <dgm:t>
        <a:bodyPr/>
        <a:lstStyle/>
        <a:p>
          <a:endParaRPr lang="ru-RU"/>
        </a:p>
      </dgm:t>
    </dgm:pt>
    <dgm:pt modelId="{C05CA533-D4C4-4E8F-859A-4D9603825EA0}">
      <dgm:prSet custT="1"/>
      <dgm:spPr/>
      <dgm:t>
        <a:bodyPr/>
        <a:lstStyle/>
        <a:p>
          <a:endParaRPr lang="ru-RU" sz="1400" b="1" dirty="0"/>
        </a:p>
      </dgm:t>
    </dgm:pt>
    <dgm:pt modelId="{4FCE4208-386B-4690-9630-F1456D794E1E}" type="parTrans" cxnId="{1B0D0F37-52C9-407F-A80A-20FFC8133497}">
      <dgm:prSet/>
      <dgm:spPr/>
      <dgm:t>
        <a:bodyPr/>
        <a:lstStyle/>
        <a:p>
          <a:endParaRPr lang="ru-RU"/>
        </a:p>
      </dgm:t>
    </dgm:pt>
    <dgm:pt modelId="{59B7A9F2-1E3B-4BA6-8A6C-A369DAD44259}" type="sibTrans" cxnId="{1B0D0F37-52C9-407F-A80A-20FFC8133497}">
      <dgm:prSet/>
      <dgm:spPr/>
      <dgm:t>
        <a:bodyPr/>
        <a:lstStyle/>
        <a:p>
          <a:endParaRPr lang="ru-RU"/>
        </a:p>
      </dgm:t>
    </dgm:pt>
    <dgm:pt modelId="{BAA2C95A-5001-40E5-ACAB-E998F857D44D}">
      <dgm:prSet custT="1"/>
      <dgm:spPr/>
      <dgm:t>
        <a:bodyPr/>
        <a:lstStyle/>
        <a:p>
          <a:r>
            <a:rPr lang="ru-RU" sz="1600" b="1" dirty="0" smtClean="0"/>
            <a:t>иметь внутреннюю убежденность в необходимости соблюдения норм права; способность противостоять идеологии экстремизма, национализма, нигилизма и другим негативным социальным явлениям;</a:t>
          </a:r>
          <a:endParaRPr lang="ru-RU" sz="1600" b="1" dirty="0"/>
        </a:p>
      </dgm:t>
    </dgm:pt>
    <dgm:pt modelId="{8B795A86-5702-420A-A156-03F164A2D9A5}" type="parTrans" cxnId="{ABD0038A-9486-4AEA-A2F9-10E6D7A9EC14}">
      <dgm:prSet/>
      <dgm:spPr/>
      <dgm:t>
        <a:bodyPr/>
        <a:lstStyle/>
        <a:p>
          <a:endParaRPr lang="ru-RU"/>
        </a:p>
      </dgm:t>
    </dgm:pt>
    <dgm:pt modelId="{CA7DD30F-2849-4AA1-A0AB-3A3CCD53874B}" type="sibTrans" cxnId="{ABD0038A-9486-4AEA-A2F9-10E6D7A9EC14}">
      <dgm:prSet/>
      <dgm:spPr/>
      <dgm:t>
        <a:bodyPr/>
        <a:lstStyle/>
        <a:p>
          <a:endParaRPr lang="ru-RU"/>
        </a:p>
      </dgm:t>
    </dgm:pt>
    <dgm:pt modelId="{14A4F355-86CB-4FD5-AD61-1E1607968272}">
      <dgm:prSet custT="1"/>
      <dgm:spPr/>
      <dgm:t>
        <a:bodyPr/>
        <a:lstStyle/>
        <a:p>
          <a:r>
            <a:rPr lang="ru-RU" sz="1600" b="1" dirty="0" smtClean="0"/>
            <a:t>уметь: самостоятельно определять цели деятельности и составлять план деятельности; самостоятельно осуществлять, контролировать и корректировать свою деятельность; самостоятельно оценивать и принимать решения, определяющие стратегию поведения, с учетом гражданских и нравственных ценностей;  находить общие цели и сотрудничать с другими для их достижения;</a:t>
          </a:r>
          <a:endParaRPr lang="ru-RU" sz="1600" b="1" dirty="0"/>
        </a:p>
      </dgm:t>
    </dgm:pt>
    <dgm:pt modelId="{5A421C41-E0A9-4841-9069-50AE374004DC}" type="parTrans" cxnId="{1730C4E3-C9C2-47A2-9A5D-4E7D8DC5559D}">
      <dgm:prSet/>
      <dgm:spPr/>
      <dgm:t>
        <a:bodyPr/>
        <a:lstStyle/>
        <a:p>
          <a:endParaRPr lang="ru-RU"/>
        </a:p>
      </dgm:t>
    </dgm:pt>
    <dgm:pt modelId="{67CCB38E-00B9-431F-AB42-4C5C82566B36}" type="sibTrans" cxnId="{1730C4E3-C9C2-47A2-9A5D-4E7D8DC5559D}">
      <dgm:prSet/>
      <dgm:spPr/>
      <dgm:t>
        <a:bodyPr/>
        <a:lstStyle/>
        <a:p>
          <a:endParaRPr lang="ru-RU"/>
        </a:p>
      </dgm:t>
    </dgm:pt>
    <dgm:pt modelId="{32F98775-86F9-4C4A-B3F2-04FBE3A9CB07}">
      <dgm:prSet/>
      <dgm:spPr/>
      <dgm:t>
        <a:bodyPr/>
        <a:lstStyle/>
        <a:p>
          <a:endParaRPr lang="ru-RU" sz="500" dirty="0"/>
        </a:p>
      </dgm:t>
    </dgm:pt>
    <dgm:pt modelId="{2EE77669-8D6C-4D8E-A280-FC8328187521}" type="parTrans" cxnId="{2F8DE8ED-1176-4B02-B24A-8DA9983664EC}">
      <dgm:prSet/>
      <dgm:spPr/>
      <dgm:t>
        <a:bodyPr/>
        <a:lstStyle/>
        <a:p>
          <a:endParaRPr lang="ru-RU"/>
        </a:p>
      </dgm:t>
    </dgm:pt>
    <dgm:pt modelId="{C59371ED-55AE-4991-A082-115F2C1CD404}" type="sibTrans" cxnId="{2F8DE8ED-1176-4B02-B24A-8DA9983664EC}">
      <dgm:prSet/>
      <dgm:spPr/>
      <dgm:t>
        <a:bodyPr/>
        <a:lstStyle/>
        <a:p>
          <a:endParaRPr lang="ru-RU"/>
        </a:p>
      </dgm:t>
    </dgm:pt>
    <dgm:pt modelId="{00143E7C-5546-4201-BB97-71AE0F76DEE1}">
      <dgm:prSet custT="1"/>
      <dgm:spPr/>
      <dgm:t>
        <a:bodyPr/>
        <a:lstStyle/>
        <a:p>
          <a:r>
            <a:rPr lang="ru-RU" sz="700" dirty="0" smtClean="0"/>
            <a:t>. </a:t>
          </a:r>
          <a:r>
            <a:rPr lang="ru-RU" sz="1600" dirty="0" smtClean="0"/>
            <a:t>На уровне социальных отношений (компетенции):</a:t>
          </a:r>
          <a:endParaRPr lang="ru-RU" sz="1600" dirty="0"/>
        </a:p>
      </dgm:t>
    </dgm:pt>
    <dgm:pt modelId="{F59CEB83-9707-47B2-AF27-16CB017D4CEC}" type="parTrans" cxnId="{C4D272D4-C810-459E-B8DB-D32838D25823}">
      <dgm:prSet/>
      <dgm:spPr/>
      <dgm:t>
        <a:bodyPr/>
        <a:lstStyle/>
        <a:p>
          <a:endParaRPr lang="ru-RU"/>
        </a:p>
      </dgm:t>
    </dgm:pt>
    <dgm:pt modelId="{9303EFC6-E807-45AF-B8AC-211319BCEB14}" type="sibTrans" cxnId="{C4D272D4-C810-459E-B8DB-D32838D25823}">
      <dgm:prSet/>
      <dgm:spPr/>
      <dgm:t>
        <a:bodyPr/>
        <a:lstStyle/>
        <a:p>
          <a:endParaRPr lang="ru-RU"/>
        </a:p>
      </dgm:t>
    </dgm:pt>
    <dgm:pt modelId="{F3E09159-32FE-4B61-89F5-37A10EA4D40E}">
      <dgm:prSet custT="1"/>
      <dgm:spPr/>
      <dgm:t>
        <a:bodyPr/>
        <a:lstStyle/>
        <a:p>
          <a:r>
            <a:rPr lang="ru-RU" sz="1600" b="1" dirty="0" smtClean="0"/>
            <a:t>владеть знаниями об институтах права, о правах и обязанностях гражданина, а также о возникновении правоотношений в случае нарушения правовых норм;</a:t>
          </a:r>
          <a:endParaRPr lang="ru-RU" sz="1600" b="1" dirty="0"/>
        </a:p>
      </dgm:t>
    </dgm:pt>
    <dgm:pt modelId="{56BC04C1-D805-44AB-A3DE-34239A7B9F44}" type="parTrans" cxnId="{78D8E27E-B3D9-495D-8CCB-C85F31DE0E38}">
      <dgm:prSet/>
      <dgm:spPr/>
      <dgm:t>
        <a:bodyPr/>
        <a:lstStyle/>
        <a:p>
          <a:endParaRPr lang="ru-RU"/>
        </a:p>
      </dgm:t>
    </dgm:pt>
    <dgm:pt modelId="{3B174EA7-6946-4B7F-BE1A-1A46B218A568}" type="sibTrans" cxnId="{78D8E27E-B3D9-495D-8CCB-C85F31DE0E38}">
      <dgm:prSet/>
      <dgm:spPr/>
      <dgm:t>
        <a:bodyPr/>
        <a:lstStyle/>
        <a:p>
          <a:endParaRPr lang="ru-RU"/>
        </a:p>
      </dgm:t>
    </dgm:pt>
    <dgm:pt modelId="{3A4C571B-F11F-42B1-A3D9-3813944B363A}">
      <dgm:prSet/>
      <dgm:spPr/>
      <dgm:t>
        <a:bodyPr/>
        <a:lstStyle/>
        <a:p>
          <a:endParaRPr lang="ru-RU" sz="1000" dirty="0"/>
        </a:p>
      </dgm:t>
    </dgm:pt>
    <dgm:pt modelId="{39CACDA6-AAC7-4077-AE93-26AE5DD9F314}" type="parTrans" cxnId="{597D4CEC-2D83-4E66-A416-7C55CDBDF9EE}">
      <dgm:prSet/>
      <dgm:spPr/>
      <dgm:t>
        <a:bodyPr/>
        <a:lstStyle/>
        <a:p>
          <a:endParaRPr lang="ru-RU"/>
        </a:p>
      </dgm:t>
    </dgm:pt>
    <dgm:pt modelId="{1FCC188D-3452-4E7E-BBCC-9A6B12E1E2CD}" type="sibTrans" cxnId="{597D4CEC-2D83-4E66-A416-7C55CDBDF9EE}">
      <dgm:prSet/>
      <dgm:spPr/>
      <dgm:t>
        <a:bodyPr/>
        <a:lstStyle/>
        <a:p>
          <a:endParaRPr lang="ru-RU"/>
        </a:p>
      </dgm:t>
    </dgm:pt>
    <dgm:pt modelId="{1B5D6DD9-B363-406E-A623-3FC09E84BC2E}">
      <dgm:prSet/>
      <dgm:spPr/>
      <dgm:t>
        <a:bodyPr/>
        <a:lstStyle/>
        <a:p>
          <a:endParaRPr lang="ru-RU" sz="1000"/>
        </a:p>
      </dgm:t>
    </dgm:pt>
    <dgm:pt modelId="{5C23A8D9-2935-440B-BB6F-F3856753BF2C}" type="parTrans" cxnId="{5C87B3E3-E747-4EFE-B1B1-CD3F371B8609}">
      <dgm:prSet/>
      <dgm:spPr/>
      <dgm:t>
        <a:bodyPr/>
        <a:lstStyle/>
        <a:p>
          <a:endParaRPr lang="ru-RU"/>
        </a:p>
      </dgm:t>
    </dgm:pt>
    <dgm:pt modelId="{9B2C3233-6DA3-4EC4-9337-6E57F191BC86}" type="sibTrans" cxnId="{5C87B3E3-E747-4EFE-B1B1-CD3F371B8609}">
      <dgm:prSet/>
      <dgm:spPr/>
      <dgm:t>
        <a:bodyPr/>
        <a:lstStyle/>
        <a:p>
          <a:endParaRPr lang="ru-RU"/>
        </a:p>
      </dgm:t>
    </dgm:pt>
    <dgm:pt modelId="{31C673CB-E354-4022-85CD-30EF099E0AFB}">
      <dgm:prSet custT="1"/>
      <dgm:spPr/>
      <dgm:t>
        <a:bodyPr/>
        <a:lstStyle/>
        <a:p>
          <a:endParaRPr lang="ru-RU" sz="1400" b="1" dirty="0"/>
        </a:p>
      </dgm:t>
    </dgm:pt>
    <dgm:pt modelId="{75CDE008-39F3-49EC-AF99-F5D144029565}" type="parTrans" cxnId="{BBE51E01-BA5A-4F7B-9513-53F34D1EDB1A}">
      <dgm:prSet/>
      <dgm:spPr/>
      <dgm:t>
        <a:bodyPr/>
        <a:lstStyle/>
        <a:p>
          <a:endParaRPr lang="ru-RU"/>
        </a:p>
      </dgm:t>
    </dgm:pt>
    <dgm:pt modelId="{06E702DA-9231-419E-AC46-E1E6288AC673}" type="sibTrans" cxnId="{BBE51E01-BA5A-4F7B-9513-53F34D1EDB1A}">
      <dgm:prSet/>
      <dgm:spPr/>
      <dgm:t>
        <a:bodyPr/>
        <a:lstStyle/>
        <a:p>
          <a:endParaRPr lang="ru-RU"/>
        </a:p>
      </dgm:t>
    </dgm:pt>
    <dgm:pt modelId="{164CA60C-566E-463F-8A3A-3344EB4E92F8}">
      <dgm:prSet custT="1"/>
      <dgm:spPr/>
      <dgm:t>
        <a:bodyPr/>
        <a:lstStyle/>
        <a:p>
          <a:endParaRPr lang="ru-RU" sz="1400" b="1" dirty="0"/>
        </a:p>
      </dgm:t>
    </dgm:pt>
    <dgm:pt modelId="{5E4EF11C-BDC7-4064-B258-2FA6E90D5872}" type="parTrans" cxnId="{C6BBB58F-67B6-4D52-BC17-770C0064DB67}">
      <dgm:prSet/>
      <dgm:spPr/>
      <dgm:t>
        <a:bodyPr/>
        <a:lstStyle/>
        <a:p>
          <a:endParaRPr lang="ru-RU"/>
        </a:p>
      </dgm:t>
    </dgm:pt>
    <dgm:pt modelId="{21ADC252-65AF-4963-88F9-69056B49BF21}" type="sibTrans" cxnId="{C6BBB58F-67B6-4D52-BC17-770C0064DB67}">
      <dgm:prSet/>
      <dgm:spPr/>
      <dgm:t>
        <a:bodyPr/>
        <a:lstStyle/>
        <a:p>
          <a:endParaRPr lang="ru-RU"/>
        </a:p>
      </dgm:t>
    </dgm:pt>
    <dgm:pt modelId="{DF270EAB-BF85-4E5B-A311-D7BCA620E57D}">
      <dgm:prSet custT="1"/>
      <dgm:spPr/>
      <dgm:t>
        <a:bodyPr/>
        <a:lstStyle/>
        <a:p>
          <a:r>
            <a:rPr lang="ru-RU" sz="1600" b="1" dirty="0" smtClean="0"/>
            <a:t>уметь продуктивно общаться и взаимодействовать в процессе совместной деятельности, учитывать позиции других участников деятельности; эффективно разрешать конфликты; демонстрировать во взаимодействии уважение к мнению других людей, умеющих вести конструктивный диалог; достигать взаимопонимания и успешно взаимодействовать; демонстрировать правовую культуру и правовую компетентность личности при взаимодействии в обществе.</a:t>
          </a:r>
          <a:endParaRPr lang="ru-RU" sz="1600" b="1" dirty="0"/>
        </a:p>
      </dgm:t>
    </dgm:pt>
    <dgm:pt modelId="{F0755F8D-835D-4C87-8E84-99620915B142}" type="parTrans" cxnId="{1B4C32F9-8A74-4CDE-A66D-8E3D98D5100B}">
      <dgm:prSet/>
      <dgm:spPr/>
      <dgm:t>
        <a:bodyPr/>
        <a:lstStyle/>
        <a:p>
          <a:endParaRPr lang="ru-RU"/>
        </a:p>
      </dgm:t>
    </dgm:pt>
    <dgm:pt modelId="{B9AD3374-2B22-458E-B1C6-A2798C5E2955}" type="sibTrans" cxnId="{1B4C32F9-8A74-4CDE-A66D-8E3D98D5100B}">
      <dgm:prSet/>
      <dgm:spPr/>
      <dgm:t>
        <a:bodyPr/>
        <a:lstStyle/>
        <a:p>
          <a:endParaRPr lang="ru-RU"/>
        </a:p>
      </dgm:t>
    </dgm:pt>
    <dgm:pt modelId="{10A000CC-62CD-4798-9E25-BF3FBAAF81C2}" type="pres">
      <dgm:prSet presAssocID="{8B40C0EF-3B50-43CA-A72F-E70267554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C4AC90-AC84-4E4F-8663-C34A30ED3A70}" type="pres">
      <dgm:prSet presAssocID="{EC1813E9-CE8C-4BF3-B01B-A705782F9E83}" presName="composite" presStyleCnt="0"/>
      <dgm:spPr/>
    </dgm:pt>
    <dgm:pt modelId="{6893FC9D-101D-4DB9-B7BD-8C8DE89E36B6}" type="pres">
      <dgm:prSet presAssocID="{EC1813E9-CE8C-4BF3-B01B-A705782F9E83}" presName="parTx" presStyleLbl="alignNode1" presStyleIdx="0" presStyleCnt="2" custScaleX="127209" custScaleY="122235" custLinFactNeighborX="-2950" custLinFactNeighborY="-555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8480D-16CC-49AB-A2EB-D0A1843CDA2F}" type="pres">
      <dgm:prSet presAssocID="{EC1813E9-CE8C-4BF3-B01B-A705782F9E83}" presName="desTx" presStyleLbl="alignAccFollowNode1" presStyleIdx="0" presStyleCnt="2" custScaleX="197903" custScaleY="91285" custLinFactNeighborX="-1699" custLinFactNeighborY="-2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55588-DFAA-412F-BF8B-4D41CE7446C5}" type="pres">
      <dgm:prSet presAssocID="{A9AA1FBB-232B-4C59-B6E0-859778652800}" presName="space" presStyleCnt="0"/>
      <dgm:spPr/>
    </dgm:pt>
    <dgm:pt modelId="{99F0AAAB-0628-42AC-A2AB-D77858112C97}" type="pres">
      <dgm:prSet presAssocID="{00143E7C-5546-4201-BB97-71AE0F76DEE1}" presName="composite" presStyleCnt="0"/>
      <dgm:spPr/>
    </dgm:pt>
    <dgm:pt modelId="{DBF48AC4-4564-407F-AE68-8ACF8BC434E7}" type="pres">
      <dgm:prSet presAssocID="{00143E7C-5546-4201-BB97-71AE0F76DEE1}" presName="parTx" presStyleLbl="alignNode1" presStyleIdx="1" presStyleCnt="2" custScaleX="119598" custScaleY="151721" custLinFactNeighborX="-3288" custLinFactNeighborY="-66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64C10-0ADF-4AB6-BB67-E38ED0E11D64}" type="pres">
      <dgm:prSet presAssocID="{00143E7C-5546-4201-BB97-71AE0F76DEE1}" presName="desTx" presStyleLbl="alignAccFollowNode1" presStyleIdx="1" presStyleCnt="2" custScaleX="236124" custLinFactNeighborX="-398" custLinFactNeighborY="4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0C4E3-C9C2-47A2-9A5D-4E7D8DC5559D}" srcId="{EC1813E9-CE8C-4BF3-B01B-A705782F9E83}" destId="{14A4F355-86CB-4FD5-AD61-1E1607968272}" srcOrd="2" destOrd="0" parTransId="{5A421C41-E0A9-4841-9069-50AE374004DC}" sibTransId="{67CCB38E-00B9-431F-AB42-4C5C82566B36}"/>
    <dgm:cxn modelId="{4FD692E7-B605-4B14-A3DA-2F52E4FEF630}" type="presOf" srcId="{00143E7C-5546-4201-BB97-71AE0F76DEE1}" destId="{DBF48AC4-4564-407F-AE68-8ACF8BC434E7}" srcOrd="0" destOrd="0" presId="urn:microsoft.com/office/officeart/2005/8/layout/hList1"/>
    <dgm:cxn modelId="{4DAE9805-0967-4251-93A4-00077E34C88F}" type="presOf" srcId="{3A4C571B-F11F-42B1-A3D9-3813944B363A}" destId="{FD264C10-0ADF-4AB6-BB67-E38ED0E11D64}" srcOrd="0" destOrd="4" presId="urn:microsoft.com/office/officeart/2005/8/layout/hList1"/>
    <dgm:cxn modelId="{B0FB95F5-BE65-4507-85FF-79BC7778542A}" type="presOf" srcId="{14A4F355-86CB-4FD5-AD61-1E1607968272}" destId="{2C48480D-16CC-49AB-A2EB-D0A1843CDA2F}" srcOrd="0" destOrd="2" presId="urn:microsoft.com/office/officeart/2005/8/layout/hList1"/>
    <dgm:cxn modelId="{2F8DE8ED-1176-4B02-B24A-8DA9983664EC}" srcId="{EC1813E9-CE8C-4BF3-B01B-A705782F9E83}" destId="{32F98775-86F9-4C4A-B3F2-04FBE3A9CB07}" srcOrd="3" destOrd="0" parTransId="{2EE77669-8D6C-4D8E-A280-FC8328187521}" sibTransId="{C59371ED-55AE-4991-A082-115F2C1CD404}"/>
    <dgm:cxn modelId="{95C0EF91-ED7A-4C8C-B207-8F43577595DF}" type="presOf" srcId="{F3E09159-32FE-4B61-89F5-37A10EA4D40E}" destId="{FD264C10-0ADF-4AB6-BB67-E38ED0E11D64}" srcOrd="0" destOrd="2" presId="urn:microsoft.com/office/officeart/2005/8/layout/hList1"/>
    <dgm:cxn modelId="{DA2A8CB0-742C-4DBD-A93D-78FEAB8A8C7C}" type="presOf" srcId="{8B40C0EF-3B50-43CA-A72F-E702675547BD}" destId="{10A000CC-62CD-4798-9E25-BF3FBAAF81C2}" srcOrd="0" destOrd="0" presId="urn:microsoft.com/office/officeart/2005/8/layout/hList1"/>
    <dgm:cxn modelId="{5F167E8E-7C9A-489D-A5A3-4EE2C8AA6521}" type="presOf" srcId="{BAA2C95A-5001-40E5-ACAB-E998F857D44D}" destId="{2C48480D-16CC-49AB-A2EB-D0A1843CDA2F}" srcOrd="0" destOrd="1" presId="urn:microsoft.com/office/officeart/2005/8/layout/hList1"/>
    <dgm:cxn modelId="{4F9E7D56-9994-4162-A6CA-244B67C582FD}" type="presOf" srcId="{31C673CB-E354-4022-85CD-30EF099E0AFB}" destId="{FD264C10-0ADF-4AB6-BB67-E38ED0E11D64}" srcOrd="0" destOrd="0" presId="urn:microsoft.com/office/officeart/2005/8/layout/hList1"/>
    <dgm:cxn modelId="{C6BBB58F-67B6-4D52-BC17-770C0064DB67}" srcId="{00143E7C-5546-4201-BB97-71AE0F76DEE1}" destId="{164CA60C-566E-463F-8A3A-3344EB4E92F8}" srcOrd="1" destOrd="0" parTransId="{5E4EF11C-BDC7-4064-B258-2FA6E90D5872}" sibTransId="{21ADC252-65AF-4963-88F9-69056B49BF21}"/>
    <dgm:cxn modelId="{989C5503-538F-47D2-80F0-906ECA6C50DB}" type="presOf" srcId="{32F98775-86F9-4C4A-B3F2-04FBE3A9CB07}" destId="{2C48480D-16CC-49AB-A2EB-D0A1843CDA2F}" srcOrd="0" destOrd="3" presId="urn:microsoft.com/office/officeart/2005/8/layout/hList1"/>
    <dgm:cxn modelId="{8D3D0CBF-7EC1-496A-98E0-76E7AA9EE59B}" type="presOf" srcId="{C05CA533-D4C4-4E8F-859A-4D9603825EA0}" destId="{2C48480D-16CC-49AB-A2EB-D0A1843CDA2F}" srcOrd="0" destOrd="0" presId="urn:microsoft.com/office/officeart/2005/8/layout/hList1"/>
    <dgm:cxn modelId="{597D4CEC-2D83-4E66-A416-7C55CDBDF9EE}" srcId="{00143E7C-5546-4201-BB97-71AE0F76DEE1}" destId="{3A4C571B-F11F-42B1-A3D9-3813944B363A}" srcOrd="4" destOrd="0" parTransId="{39CACDA6-AAC7-4077-AE93-26AE5DD9F314}" sibTransId="{1FCC188D-3452-4E7E-BBCC-9A6B12E1E2CD}"/>
    <dgm:cxn modelId="{78D8E27E-B3D9-495D-8CCB-C85F31DE0E38}" srcId="{00143E7C-5546-4201-BB97-71AE0F76DEE1}" destId="{F3E09159-32FE-4B61-89F5-37A10EA4D40E}" srcOrd="2" destOrd="0" parTransId="{56BC04C1-D805-44AB-A3DE-34239A7B9F44}" sibTransId="{3B174EA7-6946-4B7F-BE1A-1A46B218A568}"/>
    <dgm:cxn modelId="{06C9E599-E4E5-4B03-9488-9299A919FB44}" type="presOf" srcId="{1B5D6DD9-B363-406E-A623-3FC09E84BC2E}" destId="{FD264C10-0ADF-4AB6-BB67-E38ED0E11D64}" srcOrd="0" destOrd="5" presId="urn:microsoft.com/office/officeart/2005/8/layout/hList1"/>
    <dgm:cxn modelId="{C4D272D4-C810-459E-B8DB-D32838D25823}" srcId="{8B40C0EF-3B50-43CA-A72F-E702675547BD}" destId="{00143E7C-5546-4201-BB97-71AE0F76DEE1}" srcOrd="1" destOrd="0" parTransId="{F59CEB83-9707-47B2-AF27-16CB017D4CEC}" sibTransId="{9303EFC6-E807-45AF-B8AC-211319BCEB14}"/>
    <dgm:cxn modelId="{2518F162-1C34-465A-B2A3-C9E7F873AF63}" type="presOf" srcId="{164CA60C-566E-463F-8A3A-3344EB4E92F8}" destId="{FD264C10-0ADF-4AB6-BB67-E38ED0E11D64}" srcOrd="0" destOrd="1" presId="urn:microsoft.com/office/officeart/2005/8/layout/hList1"/>
    <dgm:cxn modelId="{E3F533E2-8BD0-4018-8226-E2FED7F9AEF2}" type="presOf" srcId="{EC1813E9-CE8C-4BF3-B01B-A705782F9E83}" destId="{6893FC9D-101D-4DB9-B7BD-8C8DE89E36B6}" srcOrd="0" destOrd="0" presId="urn:microsoft.com/office/officeart/2005/8/layout/hList1"/>
    <dgm:cxn modelId="{BBE51E01-BA5A-4F7B-9513-53F34D1EDB1A}" srcId="{00143E7C-5546-4201-BB97-71AE0F76DEE1}" destId="{31C673CB-E354-4022-85CD-30EF099E0AFB}" srcOrd="0" destOrd="0" parTransId="{75CDE008-39F3-49EC-AF99-F5D144029565}" sibTransId="{06E702DA-9231-419E-AC46-E1E6288AC673}"/>
    <dgm:cxn modelId="{5C87B3E3-E747-4EFE-B1B1-CD3F371B8609}" srcId="{00143E7C-5546-4201-BB97-71AE0F76DEE1}" destId="{1B5D6DD9-B363-406E-A623-3FC09E84BC2E}" srcOrd="5" destOrd="0" parTransId="{5C23A8D9-2935-440B-BB6F-F3856753BF2C}" sibTransId="{9B2C3233-6DA3-4EC4-9337-6E57F191BC86}"/>
    <dgm:cxn modelId="{3EA8DEF4-B401-4416-8A95-A1D2CA99BAE2}" type="presOf" srcId="{DF270EAB-BF85-4E5B-A311-D7BCA620E57D}" destId="{FD264C10-0ADF-4AB6-BB67-E38ED0E11D64}" srcOrd="0" destOrd="3" presId="urn:microsoft.com/office/officeart/2005/8/layout/hList1"/>
    <dgm:cxn modelId="{04795FDA-8430-4C49-BA65-9B551B8E597B}" srcId="{8B40C0EF-3B50-43CA-A72F-E702675547BD}" destId="{EC1813E9-CE8C-4BF3-B01B-A705782F9E83}" srcOrd="0" destOrd="0" parTransId="{D54F371C-5B08-466A-A91D-D70993146436}" sibTransId="{A9AA1FBB-232B-4C59-B6E0-859778652800}"/>
    <dgm:cxn modelId="{ABD0038A-9486-4AEA-A2F9-10E6D7A9EC14}" srcId="{EC1813E9-CE8C-4BF3-B01B-A705782F9E83}" destId="{BAA2C95A-5001-40E5-ACAB-E998F857D44D}" srcOrd="1" destOrd="0" parTransId="{8B795A86-5702-420A-A156-03F164A2D9A5}" sibTransId="{CA7DD30F-2849-4AA1-A0AB-3A3CCD53874B}"/>
    <dgm:cxn modelId="{1B4C32F9-8A74-4CDE-A66D-8E3D98D5100B}" srcId="{00143E7C-5546-4201-BB97-71AE0F76DEE1}" destId="{DF270EAB-BF85-4E5B-A311-D7BCA620E57D}" srcOrd="3" destOrd="0" parTransId="{F0755F8D-835D-4C87-8E84-99620915B142}" sibTransId="{B9AD3374-2B22-458E-B1C6-A2798C5E2955}"/>
    <dgm:cxn modelId="{1B0D0F37-52C9-407F-A80A-20FFC8133497}" srcId="{EC1813E9-CE8C-4BF3-B01B-A705782F9E83}" destId="{C05CA533-D4C4-4E8F-859A-4D9603825EA0}" srcOrd="0" destOrd="0" parTransId="{4FCE4208-386B-4690-9630-F1456D794E1E}" sibTransId="{59B7A9F2-1E3B-4BA6-8A6C-A369DAD44259}"/>
    <dgm:cxn modelId="{EF275C0A-C153-4E70-BA8F-6D6704915E2E}" type="presParOf" srcId="{10A000CC-62CD-4798-9E25-BF3FBAAF81C2}" destId="{72C4AC90-AC84-4E4F-8663-C34A30ED3A70}" srcOrd="0" destOrd="0" presId="urn:microsoft.com/office/officeart/2005/8/layout/hList1"/>
    <dgm:cxn modelId="{CD4A7839-53C3-456E-9DE4-72E2805C71CC}" type="presParOf" srcId="{72C4AC90-AC84-4E4F-8663-C34A30ED3A70}" destId="{6893FC9D-101D-4DB9-B7BD-8C8DE89E36B6}" srcOrd="0" destOrd="0" presId="urn:microsoft.com/office/officeart/2005/8/layout/hList1"/>
    <dgm:cxn modelId="{4AF494EF-034F-48CB-B88C-9CD38C0583DE}" type="presParOf" srcId="{72C4AC90-AC84-4E4F-8663-C34A30ED3A70}" destId="{2C48480D-16CC-49AB-A2EB-D0A1843CDA2F}" srcOrd="1" destOrd="0" presId="urn:microsoft.com/office/officeart/2005/8/layout/hList1"/>
    <dgm:cxn modelId="{9F67A581-761E-4009-AC49-70141E74E356}" type="presParOf" srcId="{10A000CC-62CD-4798-9E25-BF3FBAAF81C2}" destId="{F1355588-DFAA-412F-BF8B-4D41CE7446C5}" srcOrd="1" destOrd="0" presId="urn:microsoft.com/office/officeart/2005/8/layout/hList1"/>
    <dgm:cxn modelId="{E270B437-CF00-47F7-AA84-DBD7D667065F}" type="presParOf" srcId="{10A000CC-62CD-4798-9E25-BF3FBAAF81C2}" destId="{99F0AAAB-0628-42AC-A2AB-D77858112C97}" srcOrd="2" destOrd="0" presId="urn:microsoft.com/office/officeart/2005/8/layout/hList1"/>
    <dgm:cxn modelId="{428F7B82-FA7F-4309-8E55-7993FD7B6BE1}" type="presParOf" srcId="{99F0AAAB-0628-42AC-A2AB-D77858112C97}" destId="{DBF48AC4-4564-407F-AE68-8ACF8BC434E7}" srcOrd="0" destOrd="0" presId="urn:microsoft.com/office/officeart/2005/8/layout/hList1"/>
    <dgm:cxn modelId="{D83FB754-E9C6-45E1-99C8-F6F1B358CC4E}" type="presParOf" srcId="{99F0AAAB-0628-42AC-A2AB-D77858112C97}" destId="{FD264C10-0ADF-4AB6-BB67-E38ED0E11D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B2F6DA-BE24-40FA-87F8-F22F382AED2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000B6-B1DD-4972-BC76-5C6B0E8BE85D}">
      <dgm:prSet phldrT="[Текст]" custT="1"/>
      <dgm:spPr/>
      <dgm:t>
        <a:bodyPr/>
        <a:lstStyle/>
        <a:p>
          <a:r>
            <a:rPr lang="ru-RU" sz="1400" dirty="0" smtClean="0"/>
            <a:t>Выработать раннее выявление и медико-психолого-социальное сопровождение психических и соматических расстройств у детей младенческого, раннего и дошкольного возраста. </a:t>
          </a:r>
        </a:p>
        <a:p>
          <a:endParaRPr lang="ru-RU" sz="1400" dirty="0"/>
        </a:p>
      </dgm:t>
    </dgm:pt>
    <dgm:pt modelId="{A179BC27-56D1-47D3-8CC7-88766C3D4E92}" type="parTrans" cxnId="{1D102346-DBD3-484D-A934-9509B9E5FF39}">
      <dgm:prSet/>
      <dgm:spPr/>
      <dgm:t>
        <a:bodyPr/>
        <a:lstStyle/>
        <a:p>
          <a:endParaRPr lang="ru-RU"/>
        </a:p>
      </dgm:t>
    </dgm:pt>
    <dgm:pt modelId="{1C65E362-0BBF-4819-96F2-38E5D4DB6310}" type="sibTrans" cxnId="{1D102346-DBD3-484D-A934-9509B9E5FF39}">
      <dgm:prSet/>
      <dgm:spPr/>
      <dgm:t>
        <a:bodyPr/>
        <a:lstStyle/>
        <a:p>
          <a:endParaRPr lang="ru-RU"/>
        </a:p>
      </dgm:t>
    </dgm:pt>
    <dgm:pt modelId="{B14D92EE-431C-4D9A-8EFD-13ABAD7CAEB7}">
      <dgm:prSet custT="1"/>
      <dgm:spPr/>
      <dgm:t>
        <a:bodyPr/>
        <a:lstStyle/>
        <a:p>
          <a:r>
            <a:rPr lang="ru-RU" sz="600" dirty="0" smtClean="0"/>
            <a:t> </a:t>
          </a:r>
          <a:r>
            <a:rPr lang="ru-RU" sz="1400" dirty="0" smtClean="0"/>
            <a:t>Обучить родителей навыкам обеспечения безопасной информационной среды, свободной от прямой и косвенной пропаганды НС и ПВ. </a:t>
          </a:r>
          <a:endParaRPr lang="ru-RU" sz="1400" dirty="0"/>
        </a:p>
      </dgm:t>
    </dgm:pt>
    <dgm:pt modelId="{53BE3F86-58EF-4BB6-99ED-739BF2D18792}" type="parTrans" cxnId="{1F4DD218-D329-42CA-80CD-EDA291423CAC}">
      <dgm:prSet/>
      <dgm:spPr/>
      <dgm:t>
        <a:bodyPr/>
        <a:lstStyle/>
        <a:p>
          <a:endParaRPr lang="ru-RU"/>
        </a:p>
      </dgm:t>
    </dgm:pt>
    <dgm:pt modelId="{D673E7CD-D35D-46D1-BBD4-0A01B5CBEE43}" type="sibTrans" cxnId="{1F4DD218-D329-42CA-80CD-EDA291423CAC}">
      <dgm:prSet/>
      <dgm:spPr/>
      <dgm:t>
        <a:bodyPr/>
        <a:lstStyle/>
        <a:p>
          <a:endParaRPr lang="ru-RU"/>
        </a:p>
      </dgm:t>
    </dgm:pt>
    <dgm:pt modelId="{5DABB96E-C9A6-42CD-A530-D7E214378402}">
      <dgm:prSet custT="1"/>
      <dgm:spPr/>
      <dgm:t>
        <a:bodyPr/>
        <a:lstStyle/>
        <a:p>
          <a:r>
            <a:rPr lang="ru-RU" sz="1400" dirty="0" smtClean="0"/>
            <a:t>Сформировать у родителей / законных представителей детей (беременных женщин, семей с детьми) знаний о здоровом образе жизни. </a:t>
          </a:r>
          <a:endParaRPr lang="ru-RU" sz="1400" dirty="0"/>
        </a:p>
      </dgm:t>
    </dgm:pt>
    <dgm:pt modelId="{95F3D1BE-8BF4-4D23-B5FE-3CF0132ED07E}" type="parTrans" cxnId="{512A6220-5FB0-4FD8-A5E5-2DE33DE16508}">
      <dgm:prSet/>
      <dgm:spPr/>
      <dgm:t>
        <a:bodyPr/>
        <a:lstStyle/>
        <a:p>
          <a:endParaRPr lang="ru-RU"/>
        </a:p>
      </dgm:t>
    </dgm:pt>
    <dgm:pt modelId="{517DF19A-A136-468E-82DB-69B754A4DF8E}" type="sibTrans" cxnId="{512A6220-5FB0-4FD8-A5E5-2DE33DE16508}">
      <dgm:prSet/>
      <dgm:spPr/>
      <dgm:t>
        <a:bodyPr/>
        <a:lstStyle/>
        <a:p>
          <a:endParaRPr lang="ru-RU"/>
        </a:p>
      </dgm:t>
    </dgm:pt>
    <dgm:pt modelId="{D4139277-47F8-4872-B601-5B794C02BAE4}">
      <dgm:prSet custT="1"/>
      <dgm:spPr/>
      <dgm:t>
        <a:bodyPr/>
        <a:lstStyle/>
        <a:p>
          <a:r>
            <a:rPr lang="ru-RU" sz="1400" dirty="0" smtClean="0"/>
            <a:t>Проинформировать родителей и беременных женщин по вопросам создания эффективных внутрисемейных отношений и психологии детского возраста. </a:t>
          </a:r>
          <a:endParaRPr lang="ru-RU" sz="1400" dirty="0"/>
        </a:p>
      </dgm:t>
    </dgm:pt>
    <dgm:pt modelId="{CE572C3F-EC7C-4A93-8F2D-008F9054B544}" type="parTrans" cxnId="{7870D0D3-400C-402D-8DDD-8779968AB136}">
      <dgm:prSet/>
      <dgm:spPr/>
      <dgm:t>
        <a:bodyPr/>
        <a:lstStyle/>
        <a:p>
          <a:endParaRPr lang="ru-RU"/>
        </a:p>
      </dgm:t>
    </dgm:pt>
    <dgm:pt modelId="{7D3670EC-3184-486B-994D-96BB5653418F}" type="sibTrans" cxnId="{7870D0D3-400C-402D-8DDD-8779968AB136}">
      <dgm:prSet/>
      <dgm:spPr/>
      <dgm:t>
        <a:bodyPr/>
        <a:lstStyle/>
        <a:p>
          <a:endParaRPr lang="ru-RU"/>
        </a:p>
      </dgm:t>
    </dgm:pt>
    <dgm:pt modelId="{4B8D5EA6-C312-48F7-B2F2-85C9BA26F268}">
      <dgm:prSet custT="1"/>
      <dgm:spPr/>
      <dgm:t>
        <a:bodyPr/>
        <a:lstStyle/>
        <a:p>
          <a:r>
            <a:rPr lang="ru-RU" sz="1400" dirty="0" smtClean="0"/>
            <a:t>Усовершенствовать факторы психологической и социальной защиты у родителей / законных представителей детей, беременных женщин, семей с детьми. </a:t>
          </a:r>
          <a:endParaRPr lang="ru-RU" sz="1400" dirty="0"/>
        </a:p>
      </dgm:t>
    </dgm:pt>
    <dgm:pt modelId="{51728093-689F-4E75-87FF-EC0C76B7225E}" type="parTrans" cxnId="{437DF56E-8B6A-4410-8156-C4B22D35A458}">
      <dgm:prSet/>
      <dgm:spPr/>
      <dgm:t>
        <a:bodyPr/>
        <a:lstStyle/>
        <a:p>
          <a:endParaRPr lang="ru-RU"/>
        </a:p>
      </dgm:t>
    </dgm:pt>
    <dgm:pt modelId="{EEFE801A-2E02-4771-A2A4-23E364C0574A}" type="sibTrans" cxnId="{437DF56E-8B6A-4410-8156-C4B22D35A458}">
      <dgm:prSet/>
      <dgm:spPr/>
      <dgm:t>
        <a:bodyPr/>
        <a:lstStyle/>
        <a:p>
          <a:endParaRPr lang="ru-RU"/>
        </a:p>
      </dgm:t>
    </dgm:pt>
    <dgm:pt modelId="{EC1C6D4F-DF00-4CBF-8E0A-724A72896AC3}">
      <dgm:prSet custT="1"/>
      <dgm:spPr/>
      <dgm:t>
        <a:bodyPr/>
        <a:lstStyle/>
        <a:p>
          <a:r>
            <a:rPr lang="ru-RU" sz="1400" dirty="0" smtClean="0"/>
            <a:t>Сформировать и простимулировать вовлеченность родителей в просоциальную досуговую деятельность, в том числе совместно с ребенком. </a:t>
          </a:r>
          <a:endParaRPr lang="ru-RU" sz="1400" dirty="0"/>
        </a:p>
      </dgm:t>
    </dgm:pt>
    <dgm:pt modelId="{19E88623-5A71-4E4E-8373-08D3C3FEA561}" type="parTrans" cxnId="{8292042F-FA92-4E8A-ADBC-8BC4D0EA13C6}">
      <dgm:prSet/>
      <dgm:spPr/>
      <dgm:t>
        <a:bodyPr/>
        <a:lstStyle/>
        <a:p>
          <a:endParaRPr lang="ru-RU"/>
        </a:p>
      </dgm:t>
    </dgm:pt>
    <dgm:pt modelId="{75E7AF64-0A1A-4601-AFDC-D5E169083AD3}" type="sibTrans" cxnId="{8292042F-FA92-4E8A-ADBC-8BC4D0EA13C6}">
      <dgm:prSet/>
      <dgm:spPr/>
      <dgm:t>
        <a:bodyPr/>
        <a:lstStyle/>
        <a:p>
          <a:endParaRPr lang="ru-RU"/>
        </a:p>
      </dgm:t>
    </dgm:pt>
    <dgm:pt modelId="{C80367D7-02E5-497B-8AAF-4DF9EE69EAFD}">
      <dgm:prSet custT="1"/>
      <dgm:spPr/>
      <dgm:t>
        <a:bodyPr/>
        <a:lstStyle/>
        <a:p>
          <a:r>
            <a:rPr lang="ru-RU" sz="1400" dirty="0" smtClean="0"/>
            <a:t>Выработать раннее выявление у детей факторов генетического и биологического риска развития и формирования наркологических расстройств, в том числе с использованием методов генетического консультирования. </a:t>
          </a:r>
          <a:endParaRPr lang="ru-RU" sz="1400" dirty="0"/>
        </a:p>
      </dgm:t>
    </dgm:pt>
    <dgm:pt modelId="{454CF853-1145-41BF-94F5-3FC39F8EE0AE}" type="parTrans" cxnId="{15135D10-E10C-4612-BA6D-62080E5049A3}">
      <dgm:prSet/>
      <dgm:spPr/>
      <dgm:t>
        <a:bodyPr/>
        <a:lstStyle/>
        <a:p>
          <a:endParaRPr lang="ru-RU"/>
        </a:p>
      </dgm:t>
    </dgm:pt>
    <dgm:pt modelId="{B431885F-1B18-4537-9C54-335461FCE4DD}" type="sibTrans" cxnId="{15135D10-E10C-4612-BA6D-62080E5049A3}">
      <dgm:prSet/>
      <dgm:spPr/>
      <dgm:t>
        <a:bodyPr/>
        <a:lstStyle/>
        <a:p>
          <a:endParaRPr lang="ru-RU"/>
        </a:p>
      </dgm:t>
    </dgm:pt>
    <dgm:pt modelId="{1DC8EAC8-F3D1-42F5-9001-266E9E60F458}">
      <dgm:prSet custT="1"/>
      <dgm:spPr/>
      <dgm:t>
        <a:bodyPr/>
        <a:lstStyle/>
        <a:p>
          <a:r>
            <a:rPr lang="ru-RU" sz="1400" dirty="0" smtClean="0"/>
            <a:t>Провести профилактику в целях предупреждения физического  и психологического насилия, пренебрежительного отношения к потребностям детей обозначенной возрастной группы. </a:t>
          </a:r>
          <a:endParaRPr lang="ru-RU" sz="1400" dirty="0"/>
        </a:p>
      </dgm:t>
    </dgm:pt>
    <dgm:pt modelId="{B343BD44-AF3D-412D-BA8D-CA68F4C86C49}" type="parTrans" cxnId="{E766E1C0-03FD-40D5-9E49-54783BD2D59F}">
      <dgm:prSet/>
      <dgm:spPr/>
      <dgm:t>
        <a:bodyPr/>
        <a:lstStyle/>
        <a:p>
          <a:endParaRPr lang="ru-RU"/>
        </a:p>
      </dgm:t>
    </dgm:pt>
    <dgm:pt modelId="{DAC4E061-CFF4-49AD-9B42-A25366E01B94}" type="sibTrans" cxnId="{E766E1C0-03FD-40D5-9E49-54783BD2D59F}">
      <dgm:prSet/>
      <dgm:spPr/>
      <dgm:t>
        <a:bodyPr/>
        <a:lstStyle/>
        <a:p>
          <a:endParaRPr lang="ru-RU"/>
        </a:p>
      </dgm:t>
    </dgm:pt>
    <dgm:pt modelId="{BB44902A-918B-42A7-B52F-0DEB860C334E}" type="pres">
      <dgm:prSet presAssocID="{C2B2F6DA-BE24-40FA-87F8-F22F382AED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85005-AF9D-4EB0-9941-12BA2CF8F059}" type="pres">
      <dgm:prSet presAssocID="{D4139277-47F8-4872-B601-5B794C02BAE4}" presName="node" presStyleLbl="node1" presStyleIdx="0" presStyleCnt="8" custScaleX="823579" custScaleY="233682" custRadScaleRad="92004" custRadScaleInc="24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8D46E-42BD-4256-9EA7-7D0329CD32E5}" type="pres">
      <dgm:prSet presAssocID="{D4139277-47F8-4872-B601-5B794C02BAE4}" presName="spNode" presStyleCnt="0"/>
      <dgm:spPr/>
    </dgm:pt>
    <dgm:pt modelId="{8F590E15-EE0F-4FE4-AFE4-DC32DA940E41}" type="pres">
      <dgm:prSet presAssocID="{7D3670EC-3184-486B-994D-96BB5653418F}" presName="sibTrans" presStyleLbl="sibTrans1D1" presStyleIdx="0" presStyleCnt="8"/>
      <dgm:spPr/>
      <dgm:t>
        <a:bodyPr/>
        <a:lstStyle/>
        <a:p>
          <a:endParaRPr lang="ru-RU"/>
        </a:p>
      </dgm:t>
    </dgm:pt>
    <dgm:pt modelId="{8B34E2E5-14CA-496C-B32D-21E14798ABCF}" type="pres">
      <dgm:prSet presAssocID="{B14D92EE-431C-4D9A-8EFD-13ABAD7CAEB7}" presName="node" presStyleLbl="node1" presStyleIdx="1" presStyleCnt="8" custScaleX="734272" custScaleY="146391" custRadScaleRad="202285" custRadScaleInc="218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5F7C6-A5DE-47A8-87EB-ED1A7DD3D01C}" type="pres">
      <dgm:prSet presAssocID="{B14D92EE-431C-4D9A-8EFD-13ABAD7CAEB7}" presName="spNode" presStyleCnt="0"/>
      <dgm:spPr/>
    </dgm:pt>
    <dgm:pt modelId="{093D5651-3B30-4C3C-9CC6-EA99DFEABAF9}" type="pres">
      <dgm:prSet presAssocID="{D673E7CD-D35D-46D1-BBD4-0A01B5CBEE43}" presName="sibTrans" presStyleLbl="sibTrans1D1" presStyleIdx="1" presStyleCnt="8"/>
      <dgm:spPr/>
      <dgm:t>
        <a:bodyPr/>
        <a:lstStyle/>
        <a:p>
          <a:endParaRPr lang="ru-RU"/>
        </a:p>
      </dgm:t>
    </dgm:pt>
    <dgm:pt modelId="{272D1D33-24CD-4E77-9FD2-C0D1B24E97AE}" type="pres">
      <dgm:prSet presAssocID="{137000B6-B1DD-4972-BC76-5C6B0E8BE85D}" presName="node" presStyleLbl="node1" presStyleIdx="2" presStyleCnt="8" custScaleX="739490" custScaleY="167635" custRadScaleRad="158061" custRadScaleInc="11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E253E-66ED-463E-927B-17E3A889CFD6}" type="pres">
      <dgm:prSet presAssocID="{137000B6-B1DD-4972-BC76-5C6B0E8BE85D}" presName="spNode" presStyleCnt="0"/>
      <dgm:spPr/>
    </dgm:pt>
    <dgm:pt modelId="{C15CFD4E-1ED4-47B3-80A7-82A0B1A90141}" type="pres">
      <dgm:prSet presAssocID="{1C65E362-0BBF-4819-96F2-38E5D4DB631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B9861CA-7774-4C1C-9673-2E1EC0498433}" type="pres">
      <dgm:prSet presAssocID="{1DC8EAC8-F3D1-42F5-9001-266E9E60F458}" presName="node" presStyleLbl="node1" presStyleIdx="3" presStyleCnt="8" custScaleX="631165" custScaleY="128169" custRadScaleRad="185626" custRadScaleInc="-193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F8AC-8321-4355-A7DB-19D2A2D7105B}" type="pres">
      <dgm:prSet presAssocID="{1DC8EAC8-F3D1-42F5-9001-266E9E60F458}" presName="spNode" presStyleCnt="0"/>
      <dgm:spPr/>
    </dgm:pt>
    <dgm:pt modelId="{43604083-A16B-4A59-80DD-B8ABA0294CA0}" type="pres">
      <dgm:prSet presAssocID="{DAC4E061-CFF4-49AD-9B42-A25366E01B94}" presName="sibTrans" presStyleLbl="sibTrans1D1" presStyleIdx="3" presStyleCnt="8"/>
      <dgm:spPr/>
      <dgm:t>
        <a:bodyPr/>
        <a:lstStyle/>
        <a:p>
          <a:endParaRPr lang="ru-RU"/>
        </a:p>
      </dgm:t>
    </dgm:pt>
    <dgm:pt modelId="{FDAA70EE-5AB9-4B9E-921E-93ECCD8ADE78}" type="pres">
      <dgm:prSet presAssocID="{C80367D7-02E5-497B-8AAF-4DF9EE69EAFD}" presName="node" presStyleLbl="node1" presStyleIdx="4" presStyleCnt="8" custScaleX="683894" custScaleY="176659" custRadScaleRad="102091" custRadScaleInc="39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4C5DE-4579-4F60-A337-7DC643625F44}" type="pres">
      <dgm:prSet presAssocID="{C80367D7-02E5-497B-8AAF-4DF9EE69EAFD}" presName="spNode" presStyleCnt="0"/>
      <dgm:spPr/>
    </dgm:pt>
    <dgm:pt modelId="{A1358241-0754-4D40-A249-4295F87C0AB4}" type="pres">
      <dgm:prSet presAssocID="{B431885F-1B18-4537-9C54-335461FCE4DD}" presName="sibTrans" presStyleLbl="sibTrans1D1" presStyleIdx="4" presStyleCnt="8"/>
      <dgm:spPr/>
      <dgm:t>
        <a:bodyPr/>
        <a:lstStyle/>
        <a:p>
          <a:endParaRPr lang="ru-RU"/>
        </a:p>
      </dgm:t>
    </dgm:pt>
    <dgm:pt modelId="{7689D729-F264-4E23-B6A9-3F7489D843B4}" type="pres">
      <dgm:prSet presAssocID="{EC1C6D4F-DF00-4CBF-8E0A-724A72896AC3}" presName="node" presStyleLbl="node1" presStyleIdx="5" presStyleCnt="8" custScaleX="719643" custScaleY="138260" custRadScaleRad="161701" custRadScaleInc="182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28FA4-F213-4798-81DF-5EB0E5AD874B}" type="pres">
      <dgm:prSet presAssocID="{EC1C6D4F-DF00-4CBF-8E0A-724A72896AC3}" presName="spNode" presStyleCnt="0"/>
      <dgm:spPr/>
    </dgm:pt>
    <dgm:pt modelId="{EFC94A33-E2F0-404E-A87F-BF742B1D3306}" type="pres">
      <dgm:prSet presAssocID="{75E7AF64-0A1A-4601-AFDC-D5E169083AD3}" presName="sibTrans" presStyleLbl="sibTrans1D1" presStyleIdx="5" presStyleCnt="8"/>
      <dgm:spPr/>
      <dgm:t>
        <a:bodyPr/>
        <a:lstStyle/>
        <a:p>
          <a:endParaRPr lang="ru-RU"/>
        </a:p>
      </dgm:t>
    </dgm:pt>
    <dgm:pt modelId="{BDFB1EDB-CE6E-4D56-B470-A50FA80F8A97}" type="pres">
      <dgm:prSet presAssocID="{4B8D5EA6-C312-48F7-B2F2-85C9BA26F268}" presName="node" presStyleLbl="node1" presStyleIdx="6" presStyleCnt="8" custScaleX="679322" custScaleY="167980" custRadScaleRad="166174" custRadScaleInc="1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50DB3-26A7-4F7C-B585-4D55B74151C3}" type="pres">
      <dgm:prSet presAssocID="{4B8D5EA6-C312-48F7-B2F2-85C9BA26F268}" presName="spNode" presStyleCnt="0"/>
      <dgm:spPr/>
    </dgm:pt>
    <dgm:pt modelId="{37699E38-5294-4B35-9CE8-A47659791BA0}" type="pres">
      <dgm:prSet presAssocID="{EEFE801A-2E02-4771-A2A4-23E364C0574A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E4FCD99-619C-4EDD-8334-7B4C7AD1B957}" type="pres">
      <dgm:prSet presAssocID="{5DABB96E-C9A6-42CD-A530-D7E214378402}" presName="node" presStyleLbl="node1" presStyleIdx="7" presStyleCnt="8" custScaleX="629661" custScaleY="150044" custRadScaleRad="241736" custRadScaleInc="-217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D5C9A-4AD1-4406-9635-D709D9BD1A4A}" type="pres">
      <dgm:prSet presAssocID="{5DABB96E-C9A6-42CD-A530-D7E214378402}" presName="spNode" presStyleCnt="0"/>
      <dgm:spPr/>
    </dgm:pt>
    <dgm:pt modelId="{4DA4ACAA-CB30-49B9-93C8-3EDFDEB653C9}" type="pres">
      <dgm:prSet presAssocID="{517DF19A-A136-468E-82DB-69B754A4DF8E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1F4DD218-D329-42CA-80CD-EDA291423CAC}" srcId="{C2B2F6DA-BE24-40FA-87F8-F22F382AED22}" destId="{B14D92EE-431C-4D9A-8EFD-13ABAD7CAEB7}" srcOrd="1" destOrd="0" parTransId="{53BE3F86-58EF-4BB6-99ED-739BF2D18792}" sibTransId="{D673E7CD-D35D-46D1-BBD4-0A01B5CBEE43}"/>
    <dgm:cxn modelId="{3F231520-4AB7-49EE-8B36-2418C705E675}" type="presOf" srcId="{B431885F-1B18-4537-9C54-335461FCE4DD}" destId="{A1358241-0754-4D40-A249-4295F87C0AB4}" srcOrd="0" destOrd="0" presId="urn:microsoft.com/office/officeart/2005/8/layout/cycle5"/>
    <dgm:cxn modelId="{F825D7C5-9DC9-45BA-9A28-F7A405E6FEBF}" type="presOf" srcId="{7D3670EC-3184-486B-994D-96BB5653418F}" destId="{8F590E15-EE0F-4FE4-AFE4-DC32DA940E41}" srcOrd="0" destOrd="0" presId="urn:microsoft.com/office/officeart/2005/8/layout/cycle5"/>
    <dgm:cxn modelId="{43E65AE4-38F7-44BE-B983-8452CAA5882C}" type="presOf" srcId="{C2B2F6DA-BE24-40FA-87F8-F22F382AED22}" destId="{BB44902A-918B-42A7-B52F-0DEB860C334E}" srcOrd="0" destOrd="0" presId="urn:microsoft.com/office/officeart/2005/8/layout/cycle5"/>
    <dgm:cxn modelId="{07AE5883-13C2-49BE-902A-1A383314F89D}" type="presOf" srcId="{75E7AF64-0A1A-4601-AFDC-D5E169083AD3}" destId="{EFC94A33-E2F0-404E-A87F-BF742B1D3306}" srcOrd="0" destOrd="0" presId="urn:microsoft.com/office/officeart/2005/8/layout/cycle5"/>
    <dgm:cxn modelId="{9B45411B-78D2-4F88-B718-19C98C2296E5}" type="presOf" srcId="{C80367D7-02E5-497B-8AAF-4DF9EE69EAFD}" destId="{FDAA70EE-5AB9-4B9E-921E-93ECCD8ADE78}" srcOrd="0" destOrd="0" presId="urn:microsoft.com/office/officeart/2005/8/layout/cycle5"/>
    <dgm:cxn modelId="{9AA457D2-0BC8-4FD2-BBBF-B610AFA0F257}" type="presOf" srcId="{5DABB96E-C9A6-42CD-A530-D7E214378402}" destId="{2E4FCD99-619C-4EDD-8334-7B4C7AD1B957}" srcOrd="0" destOrd="0" presId="urn:microsoft.com/office/officeart/2005/8/layout/cycle5"/>
    <dgm:cxn modelId="{A94E7439-3751-4ECD-8392-4CB7EA854A04}" type="presOf" srcId="{B14D92EE-431C-4D9A-8EFD-13ABAD7CAEB7}" destId="{8B34E2E5-14CA-496C-B32D-21E14798ABCF}" srcOrd="0" destOrd="0" presId="urn:microsoft.com/office/officeart/2005/8/layout/cycle5"/>
    <dgm:cxn modelId="{8292042F-FA92-4E8A-ADBC-8BC4D0EA13C6}" srcId="{C2B2F6DA-BE24-40FA-87F8-F22F382AED22}" destId="{EC1C6D4F-DF00-4CBF-8E0A-724A72896AC3}" srcOrd="5" destOrd="0" parTransId="{19E88623-5A71-4E4E-8373-08D3C3FEA561}" sibTransId="{75E7AF64-0A1A-4601-AFDC-D5E169083AD3}"/>
    <dgm:cxn modelId="{34AA727C-7C70-4D9D-BA36-A1DE8ABEB516}" type="presOf" srcId="{137000B6-B1DD-4972-BC76-5C6B0E8BE85D}" destId="{272D1D33-24CD-4E77-9FD2-C0D1B24E97AE}" srcOrd="0" destOrd="0" presId="urn:microsoft.com/office/officeart/2005/8/layout/cycle5"/>
    <dgm:cxn modelId="{5CEC88D4-4D7D-44BD-9F53-6B61A151874E}" type="presOf" srcId="{1C65E362-0BBF-4819-96F2-38E5D4DB6310}" destId="{C15CFD4E-1ED4-47B3-80A7-82A0B1A90141}" srcOrd="0" destOrd="0" presId="urn:microsoft.com/office/officeart/2005/8/layout/cycle5"/>
    <dgm:cxn modelId="{15135D10-E10C-4612-BA6D-62080E5049A3}" srcId="{C2B2F6DA-BE24-40FA-87F8-F22F382AED22}" destId="{C80367D7-02E5-497B-8AAF-4DF9EE69EAFD}" srcOrd="4" destOrd="0" parTransId="{454CF853-1145-41BF-94F5-3FC39F8EE0AE}" sibTransId="{B431885F-1B18-4537-9C54-335461FCE4DD}"/>
    <dgm:cxn modelId="{1D102346-DBD3-484D-A934-9509B9E5FF39}" srcId="{C2B2F6DA-BE24-40FA-87F8-F22F382AED22}" destId="{137000B6-B1DD-4972-BC76-5C6B0E8BE85D}" srcOrd="2" destOrd="0" parTransId="{A179BC27-56D1-47D3-8CC7-88766C3D4E92}" sibTransId="{1C65E362-0BBF-4819-96F2-38E5D4DB6310}"/>
    <dgm:cxn modelId="{7870D0D3-400C-402D-8DDD-8779968AB136}" srcId="{C2B2F6DA-BE24-40FA-87F8-F22F382AED22}" destId="{D4139277-47F8-4872-B601-5B794C02BAE4}" srcOrd="0" destOrd="0" parTransId="{CE572C3F-EC7C-4A93-8F2D-008F9054B544}" sibTransId="{7D3670EC-3184-486B-994D-96BB5653418F}"/>
    <dgm:cxn modelId="{512A6220-5FB0-4FD8-A5E5-2DE33DE16508}" srcId="{C2B2F6DA-BE24-40FA-87F8-F22F382AED22}" destId="{5DABB96E-C9A6-42CD-A530-D7E214378402}" srcOrd="7" destOrd="0" parTransId="{95F3D1BE-8BF4-4D23-B5FE-3CF0132ED07E}" sibTransId="{517DF19A-A136-468E-82DB-69B754A4DF8E}"/>
    <dgm:cxn modelId="{01149EAA-9F2D-4F38-8E22-0C2D285B7D10}" type="presOf" srcId="{D4139277-47F8-4872-B601-5B794C02BAE4}" destId="{E4F85005-AF9D-4EB0-9941-12BA2CF8F059}" srcOrd="0" destOrd="0" presId="urn:microsoft.com/office/officeart/2005/8/layout/cycle5"/>
    <dgm:cxn modelId="{BF81C853-3EE1-4275-BC24-44A2ED916E8B}" type="presOf" srcId="{EC1C6D4F-DF00-4CBF-8E0A-724A72896AC3}" destId="{7689D729-F264-4E23-B6A9-3F7489D843B4}" srcOrd="0" destOrd="0" presId="urn:microsoft.com/office/officeart/2005/8/layout/cycle5"/>
    <dgm:cxn modelId="{4F3FE118-FFCB-4581-99D8-7B656999B40F}" type="presOf" srcId="{4B8D5EA6-C312-48F7-B2F2-85C9BA26F268}" destId="{BDFB1EDB-CE6E-4D56-B470-A50FA80F8A97}" srcOrd="0" destOrd="0" presId="urn:microsoft.com/office/officeart/2005/8/layout/cycle5"/>
    <dgm:cxn modelId="{74EF40E7-3FE1-4DDC-B138-ECE7F61BE9C8}" type="presOf" srcId="{1DC8EAC8-F3D1-42F5-9001-266E9E60F458}" destId="{5B9861CA-7774-4C1C-9673-2E1EC0498433}" srcOrd="0" destOrd="0" presId="urn:microsoft.com/office/officeart/2005/8/layout/cycle5"/>
    <dgm:cxn modelId="{7DD3BBBB-A372-4097-B3FC-2E2BCE9D2299}" type="presOf" srcId="{DAC4E061-CFF4-49AD-9B42-A25366E01B94}" destId="{43604083-A16B-4A59-80DD-B8ABA0294CA0}" srcOrd="0" destOrd="0" presId="urn:microsoft.com/office/officeart/2005/8/layout/cycle5"/>
    <dgm:cxn modelId="{F5BFB6B1-7588-4148-9163-02FEE99DAB19}" type="presOf" srcId="{D673E7CD-D35D-46D1-BBD4-0A01B5CBEE43}" destId="{093D5651-3B30-4C3C-9CC6-EA99DFEABAF9}" srcOrd="0" destOrd="0" presId="urn:microsoft.com/office/officeart/2005/8/layout/cycle5"/>
    <dgm:cxn modelId="{437DF56E-8B6A-4410-8156-C4B22D35A458}" srcId="{C2B2F6DA-BE24-40FA-87F8-F22F382AED22}" destId="{4B8D5EA6-C312-48F7-B2F2-85C9BA26F268}" srcOrd="6" destOrd="0" parTransId="{51728093-689F-4E75-87FF-EC0C76B7225E}" sibTransId="{EEFE801A-2E02-4771-A2A4-23E364C0574A}"/>
    <dgm:cxn modelId="{E766E1C0-03FD-40D5-9E49-54783BD2D59F}" srcId="{C2B2F6DA-BE24-40FA-87F8-F22F382AED22}" destId="{1DC8EAC8-F3D1-42F5-9001-266E9E60F458}" srcOrd="3" destOrd="0" parTransId="{B343BD44-AF3D-412D-BA8D-CA68F4C86C49}" sibTransId="{DAC4E061-CFF4-49AD-9B42-A25366E01B94}"/>
    <dgm:cxn modelId="{35F8B380-9A55-499C-AC05-3D7E496AF3D6}" type="presOf" srcId="{517DF19A-A136-468E-82DB-69B754A4DF8E}" destId="{4DA4ACAA-CB30-49B9-93C8-3EDFDEB653C9}" srcOrd="0" destOrd="0" presId="urn:microsoft.com/office/officeart/2005/8/layout/cycle5"/>
    <dgm:cxn modelId="{692E807C-EDD2-40B0-A11B-733D7E7C0A9E}" type="presOf" srcId="{EEFE801A-2E02-4771-A2A4-23E364C0574A}" destId="{37699E38-5294-4B35-9CE8-A47659791BA0}" srcOrd="0" destOrd="0" presId="urn:microsoft.com/office/officeart/2005/8/layout/cycle5"/>
    <dgm:cxn modelId="{85D40133-EE57-4EFD-9208-230FAA94815B}" type="presParOf" srcId="{BB44902A-918B-42A7-B52F-0DEB860C334E}" destId="{E4F85005-AF9D-4EB0-9941-12BA2CF8F059}" srcOrd="0" destOrd="0" presId="urn:microsoft.com/office/officeart/2005/8/layout/cycle5"/>
    <dgm:cxn modelId="{169A92B5-24E2-455E-9DD3-8F82A06AA82C}" type="presParOf" srcId="{BB44902A-918B-42A7-B52F-0DEB860C334E}" destId="{3828D46E-42BD-4256-9EA7-7D0329CD32E5}" srcOrd="1" destOrd="0" presId="urn:microsoft.com/office/officeart/2005/8/layout/cycle5"/>
    <dgm:cxn modelId="{ADADBDEC-769A-4BB5-81EB-D5D95C867474}" type="presParOf" srcId="{BB44902A-918B-42A7-B52F-0DEB860C334E}" destId="{8F590E15-EE0F-4FE4-AFE4-DC32DA940E41}" srcOrd="2" destOrd="0" presId="urn:microsoft.com/office/officeart/2005/8/layout/cycle5"/>
    <dgm:cxn modelId="{C4777708-D200-4975-8B97-36BDC16629F7}" type="presParOf" srcId="{BB44902A-918B-42A7-B52F-0DEB860C334E}" destId="{8B34E2E5-14CA-496C-B32D-21E14798ABCF}" srcOrd="3" destOrd="0" presId="urn:microsoft.com/office/officeart/2005/8/layout/cycle5"/>
    <dgm:cxn modelId="{D1602E99-ABB3-4679-85F2-6E07EBDF2C61}" type="presParOf" srcId="{BB44902A-918B-42A7-B52F-0DEB860C334E}" destId="{F025F7C6-A5DE-47A8-87EB-ED1A7DD3D01C}" srcOrd="4" destOrd="0" presId="urn:microsoft.com/office/officeart/2005/8/layout/cycle5"/>
    <dgm:cxn modelId="{BFCAC3BA-9CBC-4400-99B4-1F76141EF1C5}" type="presParOf" srcId="{BB44902A-918B-42A7-B52F-0DEB860C334E}" destId="{093D5651-3B30-4C3C-9CC6-EA99DFEABAF9}" srcOrd="5" destOrd="0" presId="urn:microsoft.com/office/officeart/2005/8/layout/cycle5"/>
    <dgm:cxn modelId="{64C6513B-A35E-4421-80EA-7BCF298DFDBE}" type="presParOf" srcId="{BB44902A-918B-42A7-B52F-0DEB860C334E}" destId="{272D1D33-24CD-4E77-9FD2-C0D1B24E97AE}" srcOrd="6" destOrd="0" presId="urn:microsoft.com/office/officeart/2005/8/layout/cycle5"/>
    <dgm:cxn modelId="{16122752-0FEC-4C0D-A7E9-7451D19D9399}" type="presParOf" srcId="{BB44902A-918B-42A7-B52F-0DEB860C334E}" destId="{0AFE253E-66ED-463E-927B-17E3A889CFD6}" srcOrd="7" destOrd="0" presId="urn:microsoft.com/office/officeart/2005/8/layout/cycle5"/>
    <dgm:cxn modelId="{80064795-94F4-4F67-BED8-8A27FB6BD3A0}" type="presParOf" srcId="{BB44902A-918B-42A7-B52F-0DEB860C334E}" destId="{C15CFD4E-1ED4-47B3-80A7-82A0B1A90141}" srcOrd="8" destOrd="0" presId="urn:microsoft.com/office/officeart/2005/8/layout/cycle5"/>
    <dgm:cxn modelId="{75DAC986-1331-4288-BA28-0AF88B6C5E95}" type="presParOf" srcId="{BB44902A-918B-42A7-B52F-0DEB860C334E}" destId="{5B9861CA-7774-4C1C-9673-2E1EC0498433}" srcOrd="9" destOrd="0" presId="urn:microsoft.com/office/officeart/2005/8/layout/cycle5"/>
    <dgm:cxn modelId="{0C96663A-BA5B-49CB-B6E2-01849A58AE30}" type="presParOf" srcId="{BB44902A-918B-42A7-B52F-0DEB860C334E}" destId="{3AB4F8AC-8321-4355-A7DB-19D2A2D7105B}" srcOrd="10" destOrd="0" presId="urn:microsoft.com/office/officeart/2005/8/layout/cycle5"/>
    <dgm:cxn modelId="{E18850AB-6661-425E-AEE0-57B30E503E5B}" type="presParOf" srcId="{BB44902A-918B-42A7-B52F-0DEB860C334E}" destId="{43604083-A16B-4A59-80DD-B8ABA0294CA0}" srcOrd="11" destOrd="0" presId="urn:microsoft.com/office/officeart/2005/8/layout/cycle5"/>
    <dgm:cxn modelId="{D35A1D51-1A31-4F8A-ABBD-B42A2A887B07}" type="presParOf" srcId="{BB44902A-918B-42A7-B52F-0DEB860C334E}" destId="{FDAA70EE-5AB9-4B9E-921E-93ECCD8ADE78}" srcOrd="12" destOrd="0" presId="urn:microsoft.com/office/officeart/2005/8/layout/cycle5"/>
    <dgm:cxn modelId="{BADED032-40E9-40C1-B6ED-B791BF0CB09B}" type="presParOf" srcId="{BB44902A-918B-42A7-B52F-0DEB860C334E}" destId="{A5B4C5DE-4579-4F60-A337-7DC643625F44}" srcOrd="13" destOrd="0" presId="urn:microsoft.com/office/officeart/2005/8/layout/cycle5"/>
    <dgm:cxn modelId="{0CD94768-13C5-40B3-8DD3-DC1742566920}" type="presParOf" srcId="{BB44902A-918B-42A7-B52F-0DEB860C334E}" destId="{A1358241-0754-4D40-A249-4295F87C0AB4}" srcOrd="14" destOrd="0" presId="urn:microsoft.com/office/officeart/2005/8/layout/cycle5"/>
    <dgm:cxn modelId="{76F85E3D-563E-4F9F-B225-C168C0F7909D}" type="presParOf" srcId="{BB44902A-918B-42A7-B52F-0DEB860C334E}" destId="{7689D729-F264-4E23-B6A9-3F7489D843B4}" srcOrd="15" destOrd="0" presId="urn:microsoft.com/office/officeart/2005/8/layout/cycle5"/>
    <dgm:cxn modelId="{D0C94B5D-2D63-4F67-B3DF-6853FD9C7D75}" type="presParOf" srcId="{BB44902A-918B-42A7-B52F-0DEB860C334E}" destId="{A2828FA4-F213-4798-81DF-5EB0E5AD874B}" srcOrd="16" destOrd="0" presId="urn:microsoft.com/office/officeart/2005/8/layout/cycle5"/>
    <dgm:cxn modelId="{C9A7B6B7-92D3-4673-940A-5C06774F5A7F}" type="presParOf" srcId="{BB44902A-918B-42A7-B52F-0DEB860C334E}" destId="{EFC94A33-E2F0-404E-A87F-BF742B1D3306}" srcOrd="17" destOrd="0" presId="urn:microsoft.com/office/officeart/2005/8/layout/cycle5"/>
    <dgm:cxn modelId="{8FB25720-989F-4C0A-8AD9-FE6B6A129046}" type="presParOf" srcId="{BB44902A-918B-42A7-B52F-0DEB860C334E}" destId="{BDFB1EDB-CE6E-4D56-B470-A50FA80F8A97}" srcOrd="18" destOrd="0" presId="urn:microsoft.com/office/officeart/2005/8/layout/cycle5"/>
    <dgm:cxn modelId="{243316B9-D7E8-4234-B340-2A82265A8494}" type="presParOf" srcId="{BB44902A-918B-42A7-B52F-0DEB860C334E}" destId="{9C250DB3-26A7-4F7C-B585-4D55B74151C3}" srcOrd="19" destOrd="0" presId="urn:microsoft.com/office/officeart/2005/8/layout/cycle5"/>
    <dgm:cxn modelId="{11AF38CE-E07F-4C6C-88AC-99CCB5C4149A}" type="presParOf" srcId="{BB44902A-918B-42A7-B52F-0DEB860C334E}" destId="{37699E38-5294-4B35-9CE8-A47659791BA0}" srcOrd="20" destOrd="0" presId="urn:microsoft.com/office/officeart/2005/8/layout/cycle5"/>
    <dgm:cxn modelId="{18075F5E-2B7B-4F52-B75F-0EDDB1F07BC9}" type="presParOf" srcId="{BB44902A-918B-42A7-B52F-0DEB860C334E}" destId="{2E4FCD99-619C-4EDD-8334-7B4C7AD1B957}" srcOrd="21" destOrd="0" presId="urn:microsoft.com/office/officeart/2005/8/layout/cycle5"/>
    <dgm:cxn modelId="{9B49D679-E943-4193-87E2-AE77329DDE80}" type="presParOf" srcId="{BB44902A-918B-42A7-B52F-0DEB860C334E}" destId="{508D5C9A-4AD1-4406-9635-D709D9BD1A4A}" srcOrd="22" destOrd="0" presId="urn:microsoft.com/office/officeart/2005/8/layout/cycle5"/>
    <dgm:cxn modelId="{6C2D144E-B05F-4C60-ADDB-A03544401483}" type="presParOf" srcId="{BB44902A-918B-42A7-B52F-0DEB860C334E}" destId="{4DA4ACAA-CB30-49B9-93C8-3EDFDEB653C9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F55522-77C3-467B-B5EB-457D21D875D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00513F-FA53-48D9-94FA-161C4AA8C543}">
      <dgm:prSet phldrT="[Текст]" custT="1"/>
      <dgm:spPr/>
      <dgm:t>
        <a:bodyPr/>
        <a:lstStyle/>
        <a:p>
          <a:r>
            <a:rPr lang="ru-RU" sz="1200" b="1" dirty="0" smtClean="0"/>
            <a:t>Профилактическая работа направлена на помощь в создании и сохранении здоровой (функциональной) семьи, отказ от потребления НС и ПВ родителями, недопущение употребления НС и ПВ детьми, повышение личностного потенциала родителей / законных представителей детей (беременных женщин, семей с детьми). </a:t>
          </a:r>
        </a:p>
        <a:p>
          <a:endParaRPr lang="ru-RU" sz="900" dirty="0"/>
        </a:p>
      </dgm:t>
    </dgm:pt>
    <dgm:pt modelId="{4A6C1ADB-9B46-45F4-9D93-A0F2D02E0EDC}" type="parTrans" cxnId="{21C6CBC9-CCF2-4806-8D01-CA67C3E71DBA}">
      <dgm:prSet/>
      <dgm:spPr/>
      <dgm:t>
        <a:bodyPr/>
        <a:lstStyle/>
        <a:p>
          <a:endParaRPr lang="ru-RU"/>
        </a:p>
      </dgm:t>
    </dgm:pt>
    <dgm:pt modelId="{2E18E74D-C683-4F09-8C11-2640B342051E}" type="sibTrans" cxnId="{21C6CBC9-CCF2-4806-8D01-CA67C3E71DBA}">
      <dgm:prSet/>
      <dgm:spPr/>
      <dgm:t>
        <a:bodyPr/>
        <a:lstStyle/>
        <a:p>
          <a:endParaRPr lang="ru-RU"/>
        </a:p>
      </dgm:t>
    </dgm:pt>
    <dgm:pt modelId="{071543C6-17A5-4029-A049-C90BA49C63E3}">
      <dgm:prSet phldrT="[Текст]" custT="1"/>
      <dgm:spPr/>
      <dgm:t>
        <a:bodyPr/>
        <a:lstStyle/>
        <a:p>
          <a:r>
            <a:rPr lang="ru-RU" sz="1200" b="1" dirty="0" smtClean="0"/>
            <a:t>Главным субъектом профилактики в этой группе является семья. В связи с этим необходимо повышать осведомленность родителей, законных представителей детей и других старших членов семьи о психологических особенностях детей раннего возраста, факторах риска и защиты от возникновения у них зависимого поведения в будущем. </a:t>
          </a:r>
        </a:p>
        <a:p>
          <a:endParaRPr lang="ru-RU" sz="900" dirty="0"/>
        </a:p>
      </dgm:t>
    </dgm:pt>
    <dgm:pt modelId="{9B1704B3-3F22-48D3-8AAB-64894AC8A317}" type="parTrans" cxnId="{7604D506-032B-4246-B1E8-0A1789E8A52D}">
      <dgm:prSet/>
      <dgm:spPr/>
      <dgm:t>
        <a:bodyPr/>
        <a:lstStyle/>
        <a:p>
          <a:endParaRPr lang="ru-RU"/>
        </a:p>
      </dgm:t>
    </dgm:pt>
    <dgm:pt modelId="{0A64778D-5595-4AF7-AEAF-199E3BC00BCC}" type="sibTrans" cxnId="{7604D506-032B-4246-B1E8-0A1789E8A52D}">
      <dgm:prSet/>
      <dgm:spPr/>
      <dgm:t>
        <a:bodyPr/>
        <a:lstStyle/>
        <a:p>
          <a:endParaRPr lang="ru-RU"/>
        </a:p>
      </dgm:t>
    </dgm:pt>
    <dgm:pt modelId="{B503FE3E-029B-42A8-941D-62AE7873CAEA}">
      <dgm:prSet custT="1"/>
      <dgm:spPr/>
      <dgm:t>
        <a:bodyPr/>
        <a:lstStyle/>
        <a:p>
          <a:r>
            <a:rPr lang="ru-RU" sz="1200" b="1" dirty="0" smtClean="0"/>
            <a:t>На популяционном уровне важно информировать родителей / законных представителей детей (беременных женщин, семьи с детьми) о необходимости создания для детей безопасной информационной среды, свободной от сведений о распространении НС и ПВ, состояниях наркотического одурманивания, способах потребления НС и ПВ, насилии и антивитальном поведении. </a:t>
          </a:r>
          <a:endParaRPr lang="ru-RU" sz="1200" b="1" dirty="0"/>
        </a:p>
      </dgm:t>
    </dgm:pt>
    <dgm:pt modelId="{624F0940-5FF5-449C-9EFC-DFA3C3BACFFF}" type="parTrans" cxnId="{E7ECABB0-2222-45DF-A21B-A7741B1C73D6}">
      <dgm:prSet/>
      <dgm:spPr/>
      <dgm:t>
        <a:bodyPr/>
        <a:lstStyle/>
        <a:p>
          <a:endParaRPr lang="ru-RU"/>
        </a:p>
      </dgm:t>
    </dgm:pt>
    <dgm:pt modelId="{2C98B76A-C636-425B-93A3-F030BC60B9DA}" type="sibTrans" cxnId="{E7ECABB0-2222-45DF-A21B-A7741B1C73D6}">
      <dgm:prSet/>
      <dgm:spPr/>
      <dgm:t>
        <a:bodyPr/>
        <a:lstStyle/>
        <a:p>
          <a:endParaRPr lang="ru-RU"/>
        </a:p>
      </dgm:t>
    </dgm:pt>
    <dgm:pt modelId="{8407C6CF-AAB1-45FA-BDD5-6B701EF524A5}">
      <dgm:prSet custT="1"/>
      <dgm:spPr/>
      <dgm:t>
        <a:bodyPr/>
        <a:lstStyle/>
        <a:p>
          <a:r>
            <a:rPr lang="ru-RU" sz="1200" b="1" dirty="0" smtClean="0"/>
            <a:t>В работе можно использовать как лекционные методы, деловые игры, проектную деятельность, мастер-классы, так и занятия в формате дискуссионного клуба, школы для родителей, тренинга, телефона доверия. Важную роль играет системность профилактической работы  с привлечением специалистов из разных областей, что также требует постоянного повышения их квалификации в области профилактики зависимого поведения и формирования здоровьесберегающего поведения у родителей / законных представителей детей (беременных женщин, семей с детьми). </a:t>
          </a:r>
          <a:endParaRPr lang="ru-RU" sz="1200" b="1" dirty="0"/>
        </a:p>
      </dgm:t>
    </dgm:pt>
    <dgm:pt modelId="{15D6C237-66FE-44DA-9376-A823204D9779}" type="parTrans" cxnId="{E8D5CBA7-DA8A-4BC6-859E-250884AAE032}">
      <dgm:prSet/>
      <dgm:spPr/>
      <dgm:t>
        <a:bodyPr/>
        <a:lstStyle/>
        <a:p>
          <a:endParaRPr lang="ru-RU"/>
        </a:p>
      </dgm:t>
    </dgm:pt>
    <dgm:pt modelId="{E61CAEBC-33C4-4DED-A1D6-E4567F244B99}" type="sibTrans" cxnId="{E8D5CBA7-DA8A-4BC6-859E-250884AAE032}">
      <dgm:prSet/>
      <dgm:spPr/>
      <dgm:t>
        <a:bodyPr/>
        <a:lstStyle/>
        <a:p>
          <a:endParaRPr lang="ru-RU"/>
        </a:p>
      </dgm:t>
    </dgm:pt>
    <dgm:pt modelId="{8CF61F70-317A-4E2A-80A1-1249E6C16733}">
      <dgm:prSet custT="1"/>
      <dgm:spPr/>
      <dgm:t>
        <a:bodyPr/>
        <a:lstStyle/>
        <a:p>
          <a:r>
            <a:rPr lang="ru-RU" sz="1200" b="1" dirty="0" smtClean="0"/>
            <a:t>Следует проигрывать с детьми ситуации, в которых у героев игры есть трудности, благоприятно разрешающиеся, в том числе благодаря активным действиям этих героев</a:t>
          </a:r>
          <a:endParaRPr lang="ru-RU" sz="1200" b="1" dirty="0"/>
        </a:p>
      </dgm:t>
    </dgm:pt>
    <dgm:pt modelId="{65A1C143-7548-42C9-84EB-90B318F8E668}" type="parTrans" cxnId="{89A24931-A2DA-4DA5-BB3A-1268B5B0F98A}">
      <dgm:prSet/>
      <dgm:spPr/>
      <dgm:t>
        <a:bodyPr/>
        <a:lstStyle/>
        <a:p>
          <a:endParaRPr lang="ru-RU"/>
        </a:p>
      </dgm:t>
    </dgm:pt>
    <dgm:pt modelId="{6606396C-D9B8-4C6F-B1FC-D13EDFD4915E}" type="sibTrans" cxnId="{89A24931-A2DA-4DA5-BB3A-1268B5B0F98A}">
      <dgm:prSet/>
      <dgm:spPr/>
      <dgm:t>
        <a:bodyPr/>
        <a:lstStyle/>
        <a:p>
          <a:endParaRPr lang="ru-RU"/>
        </a:p>
      </dgm:t>
    </dgm:pt>
    <dgm:pt modelId="{BEDD494D-C799-4B40-AC59-2E21EDE7E62C}">
      <dgm:prSet custT="1"/>
      <dgm:spPr/>
      <dgm:t>
        <a:bodyPr/>
        <a:lstStyle/>
        <a:p>
          <a:r>
            <a:rPr lang="ru-RU" sz="1200" b="1" dirty="0" smtClean="0"/>
            <a:t>Необходимо создать в семье комфортную семейную среду, основанную на взаимном уважении и доверии, стимулирующую усвоение морально- нравственных норм, и демонстрировать их в собственном поведении. </a:t>
          </a:r>
          <a:endParaRPr lang="ru-RU" sz="1200" b="1" dirty="0"/>
        </a:p>
      </dgm:t>
    </dgm:pt>
    <dgm:pt modelId="{A5167CEC-315B-4A05-AC69-312024030775}" type="parTrans" cxnId="{848C4BF0-4616-4C35-B0FB-EE89AEA6D4D8}">
      <dgm:prSet/>
      <dgm:spPr/>
      <dgm:t>
        <a:bodyPr/>
        <a:lstStyle/>
        <a:p>
          <a:endParaRPr lang="ru-RU"/>
        </a:p>
      </dgm:t>
    </dgm:pt>
    <dgm:pt modelId="{93A52EDD-A2E8-4D70-A5DB-A96AB4D2D602}" type="sibTrans" cxnId="{848C4BF0-4616-4C35-B0FB-EE89AEA6D4D8}">
      <dgm:prSet/>
      <dgm:spPr/>
      <dgm:t>
        <a:bodyPr/>
        <a:lstStyle/>
        <a:p>
          <a:endParaRPr lang="ru-RU"/>
        </a:p>
      </dgm:t>
    </dgm:pt>
    <dgm:pt modelId="{197F9E66-272B-41AF-A27F-CB9E5DE9EBEA}">
      <dgm:prSet custT="1"/>
      <dgm:spPr/>
      <dgm:t>
        <a:bodyPr/>
        <a:lstStyle/>
        <a:p>
          <a:r>
            <a:rPr lang="ru-RU" sz="1200" b="1" dirty="0" smtClean="0"/>
            <a:t>Профилактика носит неспецифический (универсальный) характер, состоит преимущественно из психологических, социальных, педагогических и медико-биологических практик, направлена на позитивную социализацию родителей / законных представителей детей (беременных женщин, семей с детьми), их адаптацию к новой роли родителя. </a:t>
          </a:r>
          <a:endParaRPr lang="ru-RU" sz="1200" b="1" dirty="0"/>
        </a:p>
      </dgm:t>
    </dgm:pt>
    <dgm:pt modelId="{4E8B5699-577B-48B5-89D8-0A592C77676A}" type="parTrans" cxnId="{D95E8727-CD79-4987-B08D-10D3701AA1AE}">
      <dgm:prSet/>
      <dgm:spPr/>
      <dgm:t>
        <a:bodyPr/>
        <a:lstStyle/>
        <a:p>
          <a:endParaRPr lang="ru-RU"/>
        </a:p>
      </dgm:t>
    </dgm:pt>
    <dgm:pt modelId="{C7B0EFBB-63F6-4410-8579-F01F6B7E5FAE}" type="sibTrans" cxnId="{D95E8727-CD79-4987-B08D-10D3701AA1AE}">
      <dgm:prSet/>
      <dgm:spPr/>
      <dgm:t>
        <a:bodyPr/>
        <a:lstStyle/>
        <a:p>
          <a:endParaRPr lang="ru-RU"/>
        </a:p>
      </dgm:t>
    </dgm:pt>
    <dgm:pt modelId="{47EF8D39-DB19-47EB-9884-36D2E5476EBF}">
      <dgm:prSet/>
      <dgm:spPr/>
      <dgm:t>
        <a:bodyPr/>
        <a:lstStyle/>
        <a:p>
          <a:r>
            <a:rPr lang="ru-RU" b="1" dirty="0" smtClean="0"/>
            <a:t>Для родителей / законных представителей детей (беременных женщин, семей с детьми) высокоэффективны мероприятия, направленные на обучение навыкам общения и стрессоустойчивости при взаимодействии в семье и социуме</a:t>
          </a:r>
          <a:endParaRPr lang="ru-RU" b="1" dirty="0"/>
        </a:p>
      </dgm:t>
    </dgm:pt>
    <dgm:pt modelId="{95B793F2-A1D4-4263-81B7-9BD790A347B5}" type="parTrans" cxnId="{A8C2E075-D8A8-4D15-BDE5-1407E8CEBBD5}">
      <dgm:prSet/>
      <dgm:spPr/>
      <dgm:t>
        <a:bodyPr/>
        <a:lstStyle/>
        <a:p>
          <a:endParaRPr lang="ru-RU"/>
        </a:p>
      </dgm:t>
    </dgm:pt>
    <dgm:pt modelId="{6536F3B9-718E-426F-A5B7-83FA75489098}" type="sibTrans" cxnId="{A8C2E075-D8A8-4D15-BDE5-1407E8CEBBD5}">
      <dgm:prSet/>
      <dgm:spPr/>
      <dgm:t>
        <a:bodyPr/>
        <a:lstStyle/>
        <a:p>
          <a:endParaRPr lang="ru-RU"/>
        </a:p>
      </dgm:t>
    </dgm:pt>
    <dgm:pt modelId="{CFE04552-5938-413F-92D6-373B6962CB1F}" type="pres">
      <dgm:prSet presAssocID="{75F55522-77C3-467B-B5EB-457D21D875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48D153-169F-466A-A82E-E7344E1B657F}" type="pres">
      <dgm:prSet presAssocID="{4D00513F-FA53-48D9-94FA-161C4AA8C543}" presName="vertFlow" presStyleCnt="0"/>
      <dgm:spPr/>
    </dgm:pt>
    <dgm:pt modelId="{F22583D7-4D55-4EBE-B0FF-6E3C3A03F6DC}" type="pres">
      <dgm:prSet presAssocID="{4D00513F-FA53-48D9-94FA-161C4AA8C543}" presName="header" presStyleLbl="node1" presStyleIdx="0" presStyleCnt="2" custScaleX="174302" custScaleY="198358" custLinFactY="-35392" custLinFactNeighborX="-2793" custLinFactNeighborY="-100000"/>
      <dgm:spPr/>
      <dgm:t>
        <a:bodyPr/>
        <a:lstStyle/>
        <a:p>
          <a:endParaRPr lang="ru-RU"/>
        </a:p>
      </dgm:t>
    </dgm:pt>
    <dgm:pt modelId="{E8222C08-00C4-4257-BA51-AB4B7307D40D}" type="pres">
      <dgm:prSet presAssocID="{624F0940-5FF5-449C-9EFC-DFA3C3BACFFF}" presName="parTrans" presStyleLbl="sibTrans2D1" presStyleIdx="0" presStyleCnt="6" custLinFactNeighborX="-8275" custLinFactNeighborY="-89385"/>
      <dgm:spPr/>
      <dgm:t>
        <a:bodyPr/>
        <a:lstStyle/>
        <a:p>
          <a:endParaRPr lang="ru-RU"/>
        </a:p>
      </dgm:t>
    </dgm:pt>
    <dgm:pt modelId="{5D4A18AF-1E40-4A9A-9BEE-DD094FA251C9}" type="pres">
      <dgm:prSet presAssocID="{B503FE3E-029B-42A8-941D-62AE7873CAEA}" presName="child" presStyleLbl="alignAccFollowNode1" presStyleIdx="0" presStyleCnt="6" custScaleX="178213" custScaleY="151069" custLinFactY="-39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0DD2C-F5B4-42CF-8EEE-60907016DDF9}" type="pres">
      <dgm:prSet presAssocID="{2C98B76A-C636-425B-93A3-F030BC60B9DA}" presName="sibTrans" presStyleLbl="sibTrans2D1" presStyleIdx="1" presStyleCnt="6"/>
      <dgm:spPr/>
      <dgm:t>
        <a:bodyPr/>
        <a:lstStyle/>
        <a:p>
          <a:endParaRPr lang="ru-RU"/>
        </a:p>
      </dgm:t>
    </dgm:pt>
    <dgm:pt modelId="{62ED00C9-AAAB-47AB-8569-4FA23984C7C0}" type="pres">
      <dgm:prSet presAssocID="{8CF61F70-317A-4E2A-80A1-1249E6C16733}" presName="child" presStyleLbl="alignAccFollowNode1" presStyleIdx="1" presStyleCnt="6" custScaleX="180051" custScaleY="130248" custLinFactNeighborX="309" custLinFactNeighborY="-367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E052C-6D4A-40A7-BECD-59A7C7FDBF36}" type="pres">
      <dgm:prSet presAssocID="{6606396C-D9B8-4C6F-B1FC-D13EDFD4915E}" presName="sibTrans" presStyleLbl="sibTrans2D1" presStyleIdx="2" presStyleCnt="6"/>
      <dgm:spPr/>
      <dgm:t>
        <a:bodyPr/>
        <a:lstStyle/>
        <a:p>
          <a:endParaRPr lang="ru-RU"/>
        </a:p>
      </dgm:t>
    </dgm:pt>
    <dgm:pt modelId="{3FDECB6A-DB71-4B1F-8398-F76F225C7486}" type="pres">
      <dgm:prSet presAssocID="{071543C6-17A5-4029-A049-C90BA49C63E3}" presName="child" presStyleLbl="alignAccFollowNode1" presStyleIdx="2" presStyleCnt="6" custScaleX="181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DE79A-6401-4DF2-A38E-57DCEB6FC5F4}" type="pres">
      <dgm:prSet presAssocID="{4D00513F-FA53-48D9-94FA-161C4AA8C543}" presName="hSp" presStyleCnt="0"/>
      <dgm:spPr/>
    </dgm:pt>
    <dgm:pt modelId="{C4CD97B5-9596-404C-A0EE-83C32DF0A7A1}" type="pres">
      <dgm:prSet presAssocID="{8407C6CF-AAB1-45FA-BDD5-6B701EF524A5}" presName="vertFlow" presStyleCnt="0"/>
      <dgm:spPr/>
    </dgm:pt>
    <dgm:pt modelId="{A43475E9-0748-45C9-9699-027C27867037}" type="pres">
      <dgm:prSet presAssocID="{8407C6CF-AAB1-45FA-BDD5-6B701EF524A5}" presName="header" presStyleLbl="node1" presStyleIdx="1" presStyleCnt="2" custScaleX="185026" custScaleY="210230" custLinFactY="-8219" custLinFactNeighborX="-4322" custLinFactNeighborY="-100000"/>
      <dgm:spPr/>
      <dgm:t>
        <a:bodyPr/>
        <a:lstStyle/>
        <a:p>
          <a:endParaRPr lang="ru-RU"/>
        </a:p>
      </dgm:t>
    </dgm:pt>
    <dgm:pt modelId="{C129C0E3-78F9-4D49-8E73-597CD5F27EEE}" type="pres">
      <dgm:prSet presAssocID="{A5167CEC-315B-4A05-AC69-312024030775}" presName="parTrans" presStyleLbl="sibTrans2D1" presStyleIdx="3" presStyleCnt="6"/>
      <dgm:spPr/>
      <dgm:t>
        <a:bodyPr/>
        <a:lstStyle/>
        <a:p>
          <a:endParaRPr lang="ru-RU"/>
        </a:p>
      </dgm:t>
    </dgm:pt>
    <dgm:pt modelId="{8400FF08-5D8C-4BCC-867F-C376BBDEA710}" type="pres">
      <dgm:prSet presAssocID="{BEDD494D-C799-4B40-AC59-2E21EDE7E62C}" presName="child" presStyleLbl="alignAccFollowNode1" presStyleIdx="3" presStyleCnt="6" custScaleX="194707" custLinFactNeighborX="179" custLinFactNeighborY="-740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35698-8A16-49E5-AAAA-AA1B601C22DB}" type="pres">
      <dgm:prSet presAssocID="{93A52EDD-A2E8-4D70-A5DB-A96AB4D2D60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7B2A1A07-00EB-4BA9-A279-BD4574B4B919}" type="pres">
      <dgm:prSet presAssocID="{197F9E66-272B-41AF-A27F-CB9E5DE9EBEA}" presName="child" presStyleLbl="alignAccFollowNode1" presStyleIdx="4" presStyleCnt="6" custScaleX="191522" custLinFactNeighborX="-2161" custLinFactNeighborY="-28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871AA-A97F-43CB-B801-B7D62B1EE40E}" type="pres">
      <dgm:prSet presAssocID="{C7B0EFBB-63F6-4410-8579-F01F6B7E5FA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29C0660F-D35E-4225-A3BD-C5F2F869A05C}" type="pres">
      <dgm:prSet presAssocID="{47EF8D39-DB19-47EB-9884-36D2E5476EBF}" presName="child" presStyleLbl="alignAccFollowNode1" presStyleIdx="5" presStyleCnt="6" custScaleX="190905" custLinFactNeighborX="-4322" custLinFactNeighborY="-24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E8727-CD79-4987-B08D-10D3701AA1AE}" srcId="{8407C6CF-AAB1-45FA-BDD5-6B701EF524A5}" destId="{197F9E66-272B-41AF-A27F-CB9E5DE9EBEA}" srcOrd="1" destOrd="0" parTransId="{4E8B5699-577B-48B5-89D8-0A592C77676A}" sibTransId="{C7B0EFBB-63F6-4410-8579-F01F6B7E5FAE}"/>
    <dgm:cxn modelId="{36ED7190-051F-4197-98A1-0FC9CB15F52E}" type="presOf" srcId="{93A52EDD-A2E8-4D70-A5DB-A96AB4D2D602}" destId="{B8835698-8A16-49E5-AAAA-AA1B601C22DB}" srcOrd="0" destOrd="0" presId="urn:microsoft.com/office/officeart/2005/8/layout/lProcess1"/>
    <dgm:cxn modelId="{A8C2E075-D8A8-4D15-BDE5-1407E8CEBBD5}" srcId="{8407C6CF-AAB1-45FA-BDD5-6B701EF524A5}" destId="{47EF8D39-DB19-47EB-9884-36D2E5476EBF}" srcOrd="2" destOrd="0" parTransId="{95B793F2-A1D4-4263-81B7-9BD790A347B5}" sibTransId="{6536F3B9-718E-426F-A5B7-83FA75489098}"/>
    <dgm:cxn modelId="{C489AF7F-E8F8-42B5-9085-87B82DA83E3E}" type="presOf" srcId="{4D00513F-FA53-48D9-94FA-161C4AA8C543}" destId="{F22583D7-4D55-4EBE-B0FF-6E3C3A03F6DC}" srcOrd="0" destOrd="0" presId="urn:microsoft.com/office/officeart/2005/8/layout/lProcess1"/>
    <dgm:cxn modelId="{E8D5CBA7-DA8A-4BC6-859E-250884AAE032}" srcId="{75F55522-77C3-467B-B5EB-457D21D875D3}" destId="{8407C6CF-AAB1-45FA-BDD5-6B701EF524A5}" srcOrd="1" destOrd="0" parTransId="{15D6C237-66FE-44DA-9376-A823204D9779}" sibTransId="{E61CAEBC-33C4-4DED-A1D6-E4567F244B99}"/>
    <dgm:cxn modelId="{E7ECABB0-2222-45DF-A21B-A7741B1C73D6}" srcId="{4D00513F-FA53-48D9-94FA-161C4AA8C543}" destId="{B503FE3E-029B-42A8-941D-62AE7873CAEA}" srcOrd="0" destOrd="0" parTransId="{624F0940-5FF5-449C-9EFC-DFA3C3BACFFF}" sibTransId="{2C98B76A-C636-425B-93A3-F030BC60B9DA}"/>
    <dgm:cxn modelId="{5A9ED6E4-CE10-40F8-AC43-6ADBAB55CA7F}" type="presOf" srcId="{6606396C-D9B8-4C6F-B1FC-D13EDFD4915E}" destId="{F46E052C-6D4A-40A7-BECD-59A7C7FDBF36}" srcOrd="0" destOrd="0" presId="urn:microsoft.com/office/officeart/2005/8/layout/lProcess1"/>
    <dgm:cxn modelId="{89A24931-A2DA-4DA5-BB3A-1268B5B0F98A}" srcId="{4D00513F-FA53-48D9-94FA-161C4AA8C543}" destId="{8CF61F70-317A-4E2A-80A1-1249E6C16733}" srcOrd="1" destOrd="0" parTransId="{65A1C143-7548-42C9-84EB-90B318F8E668}" sibTransId="{6606396C-D9B8-4C6F-B1FC-D13EDFD4915E}"/>
    <dgm:cxn modelId="{A673CB55-9E40-4BC5-9FFD-E4AAA35F009D}" type="presOf" srcId="{2C98B76A-C636-425B-93A3-F030BC60B9DA}" destId="{A840DD2C-F5B4-42CF-8EEE-60907016DDF9}" srcOrd="0" destOrd="0" presId="urn:microsoft.com/office/officeart/2005/8/layout/lProcess1"/>
    <dgm:cxn modelId="{CB8FF891-41C5-422C-B172-4B8F6C52F663}" type="presOf" srcId="{8407C6CF-AAB1-45FA-BDD5-6B701EF524A5}" destId="{A43475E9-0748-45C9-9699-027C27867037}" srcOrd="0" destOrd="0" presId="urn:microsoft.com/office/officeart/2005/8/layout/lProcess1"/>
    <dgm:cxn modelId="{6E0437DC-EDF6-4A0A-AE7A-A82928D05FE3}" type="presOf" srcId="{624F0940-5FF5-449C-9EFC-DFA3C3BACFFF}" destId="{E8222C08-00C4-4257-BA51-AB4B7307D40D}" srcOrd="0" destOrd="0" presId="urn:microsoft.com/office/officeart/2005/8/layout/lProcess1"/>
    <dgm:cxn modelId="{C86DFC62-3E07-45AD-B862-8615AB1BF83E}" type="presOf" srcId="{071543C6-17A5-4029-A049-C90BA49C63E3}" destId="{3FDECB6A-DB71-4B1F-8398-F76F225C7486}" srcOrd="0" destOrd="0" presId="urn:microsoft.com/office/officeart/2005/8/layout/lProcess1"/>
    <dgm:cxn modelId="{21C6CBC9-CCF2-4806-8D01-CA67C3E71DBA}" srcId="{75F55522-77C3-467B-B5EB-457D21D875D3}" destId="{4D00513F-FA53-48D9-94FA-161C4AA8C543}" srcOrd="0" destOrd="0" parTransId="{4A6C1ADB-9B46-45F4-9D93-A0F2D02E0EDC}" sibTransId="{2E18E74D-C683-4F09-8C11-2640B342051E}"/>
    <dgm:cxn modelId="{F5F0E10A-841C-45EC-952F-D0F096988FB8}" type="presOf" srcId="{C7B0EFBB-63F6-4410-8579-F01F6B7E5FAE}" destId="{219871AA-A97F-43CB-B801-B7D62B1EE40E}" srcOrd="0" destOrd="0" presId="urn:microsoft.com/office/officeart/2005/8/layout/lProcess1"/>
    <dgm:cxn modelId="{A322503D-DE7D-454C-966F-863CF8D37CF9}" type="presOf" srcId="{B503FE3E-029B-42A8-941D-62AE7873CAEA}" destId="{5D4A18AF-1E40-4A9A-9BEE-DD094FA251C9}" srcOrd="0" destOrd="0" presId="urn:microsoft.com/office/officeart/2005/8/layout/lProcess1"/>
    <dgm:cxn modelId="{B9561B8B-108D-4DBF-B1C0-B3A424CBB313}" type="presOf" srcId="{47EF8D39-DB19-47EB-9884-36D2E5476EBF}" destId="{29C0660F-D35E-4225-A3BD-C5F2F869A05C}" srcOrd="0" destOrd="0" presId="urn:microsoft.com/office/officeart/2005/8/layout/lProcess1"/>
    <dgm:cxn modelId="{848C4BF0-4616-4C35-B0FB-EE89AEA6D4D8}" srcId="{8407C6CF-AAB1-45FA-BDD5-6B701EF524A5}" destId="{BEDD494D-C799-4B40-AC59-2E21EDE7E62C}" srcOrd="0" destOrd="0" parTransId="{A5167CEC-315B-4A05-AC69-312024030775}" sibTransId="{93A52EDD-A2E8-4D70-A5DB-A96AB4D2D602}"/>
    <dgm:cxn modelId="{E4C5D3C1-E669-4B2B-8C3C-11ED1A8C148E}" type="presOf" srcId="{197F9E66-272B-41AF-A27F-CB9E5DE9EBEA}" destId="{7B2A1A07-00EB-4BA9-A279-BD4574B4B919}" srcOrd="0" destOrd="0" presId="urn:microsoft.com/office/officeart/2005/8/layout/lProcess1"/>
    <dgm:cxn modelId="{D6E69EE8-8CE3-4C32-BDE2-E09AAA20EB99}" type="presOf" srcId="{8CF61F70-317A-4E2A-80A1-1249E6C16733}" destId="{62ED00C9-AAAB-47AB-8569-4FA23984C7C0}" srcOrd="0" destOrd="0" presId="urn:microsoft.com/office/officeart/2005/8/layout/lProcess1"/>
    <dgm:cxn modelId="{7604D506-032B-4246-B1E8-0A1789E8A52D}" srcId="{4D00513F-FA53-48D9-94FA-161C4AA8C543}" destId="{071543C6-17A5-4029-A049-C90BA49C63E3}" srcOrd="2" destOrd="0" parTransId="{9B1704B3-3F22-48D3-8AAB-64894AC8A317}" sibTransId="{0A64778D-5595-4AF7-AEAF-199E3BC00BCC}"/>
    <dgm:cxn modelId="{5CFA94C5-A953-48CB-9A7E-431966738FEE}" type="presOf" srcId="{75F55522-77C3-467B-B5EB-457D21D875D3}" destId="{CFE04552-5938-413F-92D6-373B6962CB1F}" srcOrd="0" destOrd="0" presId="urn:microsoft.com/office/officeart/2005/8/layout/lProcess1"/>
    <dgm:cxn modelId="{14015B22-67DA-4BD2-910B-0CE5F94B17A6}" type="presOf" srcId="{A5167CEC-315B-4A05-AC69-312024030775}" destId="{C129C0E3-78F9-4D49-8E73-597CD5F27EEE}" srcOrd="0" destOrd="0" presId="urn:microsoft.com/office/officeart/2005/8/layout/lProcess1"/>
    <dgm:cxn modelId="{5419FF5B-04C4-4B6A-85C1-09BECB0AFB51}" type="presOf" srcId="{BEDD494D-C799-4B40-AC59-2E21EDE7E62C}" destId="{8400FF08-5D8C-4BCC-867F-C376BBDEA710}" srcOrd="0" destOrd="0" presId="urn:microsoft.com/office/officeart/2005/8/layout/lProcess1"/>
    <dgm:cxn modelId="{D00181E6-AD73-41C4-8E58-6DAF011DA032}" type="presParOf" srcId="{CFE04552-5938-413F-92D6-373B6962CB1F}" destId="{8348D153-169F-466A-A82E-E7344E1B657F}" srcOrd="0" destOrd="0" presId="urn:microsoft.com/office/officeart/2005/8/layout/lProcess1"/>
    <dgm:cxn modelId="{1F9452ED-4865-4CC8-86A5-D06ED4B3D00B}" type="presParOf" srcId="{8348D153-169F-466A-A82E-E7344E1B657F}" destId="{F22583D7-4D55-4EBE-B0FF-6E3C3A03F6DC}" srcOrd="0" destOrd="0" presId="urn:microsoft.com/office/officeart/2005/8/layout/lProcess1"/>
    <dgm:cxn modelId="{BC7DE266-E3E6-4694-AC0D-BFA596960400}" type="presParOf" srcId="{8348D153-169F-466A-A82E-E7344E1B657F}" destId="{E8222C08-00C4-4257-BA51-AB4B7307D40D}" srcOrd="1" destOrd="0" presId="urn:microsoft.com/office/officeart/2005/8/layout/lProcess1"/>
    <dgm:cxn modelId="{73AD376B-B2C0-4C5B-A474-2DEAB1B32EB0}" type="presParOf" srcId="{8348D153-169F-466A-A82E-E7344E1B657F}" destId="{5D4A18AF-1E40-4A9A-9BEE-DD094FA251C9}" srcOrd="2" destOrd="0" presId="urn:microsoft.com/office/officeart/2005/8/layout/lProcess1"/>
    <dgm:cxn modelId="{D53FEC7E-3133-4CBB-960A-34EE70851B0E}" type="presParOf" srcId="{8348D153-169F-466A-A82E-E7344E1B657F}" destId="{A840DD2C-F5B4-42CF-8EEE-60907016DDF9}" srcOrd="3" destOrd="0" presId="urn:microsoft.com/office/officeart/2005/8/layout/lProcess1"/>
    <dgm:cxn modelId="{16066FC9-EE1C-4AB4-B2C7-95126D0BA77E}" type="presParOf" srcId="{8348D153-169F-466A-A82E-E7344E1B657F}" destId="{62ED00C9-AAAB-47AB-8569-4FA23984C7C0}" srcOrd="4" destOrd="0" presId="urn:microsoft.com/office/officeart/2005/8/layout/lProcess1"/>
    <dgm:cxn modelId="{9612E918-D549-447F-B64A-64076C777481}" type="presParOf" srcId="{8348D153-169F-466A-A82E-E7344E1B657F}" destId="{F46E052C-6D4A-40A7-BECD-59A7C7FDBF36}" srcOrd="5" destOrd="0" presId="urn:microsoft.com/office/officeart/2005/8/layout/lProcess1"/>
    <dgm:cxn modelId="{96CDAF73-30D4-4E3F-B01F-3203B776A87D}" type="presParOf" srcId="{8348D153-169F-466A-A82E-E7344E1B657F}" destId="{3FDECB6A-DB71-4B1F-8398-F76F225C7486}" srcOrd="6" destOrd="0" presId="urn:microsoft.com/office/officeart/2005/8/layout/lProcess1"/>
    <dgm:cxn modelId="{E423659B-2173-4FFD-B7B0-5CEB57115C91}" type="presParOf" srcId="{CFE04552-5938-413F-92D6-373B6962CB1F}" destId="{E2EDE79A-6401-4DF2-A38E-57DCEB6FC5F4}" srcOrd="1" destOrd="0" presId="urn:microsoft.com/office/officeart/2005/8/layout/lProcess1"/>
    <dgm:cxn modelId="{54689FD7-E0A7-40BA-9C53-230F442743F9}" type="presParOf" srcId="{CFE04552-5938-413F-92D6-373B6962CB1F}" destId="{C4CD97B5-9596-404C-A0EE-83C32DF0A7A1}" srcOrd="2" destOrd="0" presId="urn:microsoft.com/office/officeart/2005/8/layout/lProcess1"/>
    <dgm:cxn modelId="{CEBAC5B5-77A6-4B6C-B2E7-086097D27AA2}" type="presParOf" srcId="{C4CD97B5-9596-404C-A0EE-83C32DF0A7A1}" destId="{A43475E9-0748-45C9-9699-027C27867037}" srcOrd="0" destOrd="0" presId="urn:microsoft.com/office/officeart/2005/8/layout/lProcess1"/>
    <dgm:cxn modelId="{B822CB12-EC06-4D9A-9AF3-587305C2D7C7}" type="presParOf" srcId="{C4CD97B5-9596-404C-A0EE-83C32DF0A7A1}" destId="{C129C0E3-78F9-4D49-8E73-597CD5F27EEE}" srcOrd="1" destOrd="0" presId="urn:microsoft.com/office/officeart/2005/8/layout/lProcess1"/>
    <dgm:cxn modelId="{896AD71D-F2F6-432A-BD93-98801B76935C}" type="presParOf" srcId="{C4CD97B5-9596-404C-A0EE-83C32DF0A7A1}" destId="{8400FF08-5D8C-4BCC-867F-C376BBDEA710}" srcOrd="2" destOrd="0" presId="urn:microsoft.com/office/officeart/2005/8/layout/lProcess1"/>
    <dgm:cxn modelId="{C166936D-19A7-4EB5-847E-C993089DF1D2}" type="presParOf" srcId="{C4CD97B5-9596-404C-A0EE-83C32DF0A7A1}" destId="{B8835698-8A16-49E5-AAAA-AA1B601C22DB}" srcOrd="3" destOrd="0" presId="urn:microsoft.com/office/officeart/2005/8/layout/lProcess1"/>
    <dgm:cxn modelId="{0D600755-88F3-4D84-9540-13EB49E73701}" type="presParOf" srcId="{C4CD97B5-9596-404C-A0EE-83C32DF0A7A1}" destId="{7B2A1A07-00EB-4BA9-A279-BD4574B4B919}" srcOrd="4" destOrd="0" presId="urn:microsoft.com/office/officeart/2005/8/layout/lProcess1"/>
    <dgm:cxn modelId="{0CF5542B-1235-46A2-A87E-B16269A23BA2}" type="presParOf" srcId="{C4CD97B5-9596-404C-A0EE-83C32DF0A7A1}" destId="{219871AA-A97F-43CB-B801-B7D62B1EE40E}" srcOrd="5" destOrd="0" presId="urn:microsoft.com/office/officeart/2005/8/layout/lProcess1"/>
    <dgm:cxn modelId="{A568697E-C2F0-4B09-864E-6AA17C29BE16}" type="presParOf" srcId="{C4CD97B5-9596-404C-A0EE-83C32DF0A7A1}" destId="{29C0660F-D35E-4225-A3BD-C5F2F869A05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97A066-7253-42D4-BE78-F0AA28BF59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C6F37-B3FC-42A2-9B6D-42525B368356}">
      <dgm:prSet phldrT="[Текст]"/>
      <dgm:spPr/>
      <dgm:t>
        <a:bodyPr/>
        <a:lstStyle/>
        <a:p>
          <a:r>
            <a:rPr lang="ru-RU" dirty="0" smtClean="0"/>
            <a:t>Цель профилактического воздействия. </a:t>
          </a:r>
          <a:endParaRPr lang="ru-RU" dirty="0"/>
        </a:p>
      </dgm:t>
    </dgm:pt>
    <dgm:pt modelId="{342A7483-AAB0-42BB-9D04-24B33E4BA69A}" type="parTrans" cxnId="{53947B32-832F-4FFF-955D-B62B2E0B7BE2}">
      <dgm:prSet/>
      <dgm:spPr/>
      <dgm:t>
        <a:bodyPr/>
        <a:lstStyle/>
        <a:p>
          <a:endParaRPr lang="ru-RU"/>
        </a:p>
      </dgm:t>
    </dgm:pt>
    <dgm:pt modelId="{E2FA44BC-D1D5-4DB5-8D71-7DB80B365BB5}" type="sibTrans" cxnId="{53947B32-832F-4FFF-955D-B62B2E0B7BE2}">
      <dgm:prSet/>
      <dgm:spPr/>
      <dgm:t>
        <a:bodyPr/>
        <a:lstStyle/>
        <a:p>
          <a:endParaRPr lang="ru-RU"/>
        </a:p>
      </dgm:t>
    </dgm:pt>
    <dgm:pt modelId="{F8EDC996-F0DD-46D6-84C0-9DD9F071CEE8}">
      <dgm:prSet phldrT="[Текст]" custT="1"/>
      <dgm:spPr/>
      <dgm:t>
        <a:bodyPr/>
        <a:lstStyle/>
        <a:p>
          <a:r>
            <a:rPr lang="ru-RU" sz="1600" b="1" dirty="0" smtClean="0"/>
            <a:t>Способствование развитию компетенций, указанных в А-1, А-2. Кроме того:</a:t>
          </a:r>
          <a:endParaRPr lang="ru-RU" sz="1600" b="1" dirty="0"/>
        </a:p>
      </dgm:t>
    </dgm:pt>
    <dgm:pt modelId="{EABCB28E-E853-43DA-95F7-C3E352AABE35}" type="parTrans" cxnId="{E18A886F-6999-41F8-9C21-C6B4FE6792C1}">
      <dgm:prSet/>
      <dgm:spPr/>
      <dgm:t>
        <a:bodyPr/>
        <a:lstStyle/>
        <a:p>
          <a:endParaRPr lang="ru-RU"/>
        </a:p>
      </dgm:t>
    </dgm:pt>
    <dgm:pt modelId="{234822C3-485C-499D-A393-A7B281D0DF3B}" type="sibTrans" cxnId="{E18A886F-6999-41F8-9C21-C6B4FE6792C1}">
      <dgm:prSet/>
      <dgm:spPr/>
      <dgm:t>
        <a:bodyPr/>
        <a:lstStyle/>
        <a:p>
          <a:endParaRPr lang="ru-RU"/>
        </a:p>
      </dgm:t>
    </dgm:pt>
    <dgm:pt modelId="{CF5FE951-9086-41C8-B05F-85F89807F1E1}">
      <dgm:prSet phldrT="[Текст]" custT="1"/>
      <dgm:spPr/>
      <dgm:t>
        <a:bodyPr/>
        <a:lstStyle/>
        <a:p>
          <a:r>
            <a:rPr lang="ru-RU" sz="1600" b="1" dirty="0" smtClean="0"/>
            <a:t>изменение неблагополучной модели поведения на адаптивную модель, в т.ч. модель здорового образа жизни; </a:t>
          </a:r>
          <a:endParaRPr lang="ru-RU" sz="1600" b="1" dirty="0"/>
        </a:p>
      </dgm:t>
    </dgm:pt>
    <dgm:pt modelId="{71FF26A5-2E1B-45FD-B686-50112CCAD59D}" type="parTrans" cxnId="{83939A3A-5C90-40B7-9718-C2DD607363BE}">
      <dgm:prSet/>
      <dgm:spPr/>
      <dgm:t>
        <a:bodyPr/>
        <a:lstStyle/>
        <a:p>
          <a:endParaRPr lang="ru-RU"/>
        </a:p>
      </dgm:t>
    </dgm:pt>
    <dgm:pt modelId="{146E7C74-C796-4A0C-92E0-E6C0A9B225DF}" type="sibTrans" cxnId="{83939A3A-5C90-40B7-9718-C2DD607363BE}">
      <dgm:prSet/>
      <dgm:spPr/>
      <dgm:t>
        <a:bodyPr/>
        <a:lstStyle/>
        <a:p>
          <a:endParaRPr lang="ru-RU"/>
        </a:p>
      </dgm:t>
    </dgm:pt>
    <dgm:pt modelId="{AF48953A-ACEC-442D-8E5E-A7EE0EAFBF47}">
      <dgm:prSet phldrT="[Текст]"/>
      <dgm:spPr/>
      <dgm:t>
        <a:bodyPr/>
        <a:lstStyle/>
        <a:p>
          <a:r>
            <a:rPr lang="ru-RU" dirty="0" smtClean="0"/>
            <a:t>Задачи: </a:t>
          </a:r>
          <a:endParaRPr lang="ru-RU" dirty="0"/>
        </a:p>
      </dgm:t>
    </dgm:pt>
    <dgm:pt modelId="{895A1051-DDCB-45DF-B5FA-A9FE804C37AF}" type="parTrans" cxnId="{61E41E63-34C9-4F1A-AFEF-767BDF05FAC6}">
      <dgm:prSet/>
      <dgm:spPr/>
      <dgm:t>
        <a:bodyPr/>
        <a:lstStyle/>
        <a:p>
          <a:endParaRPr lang="ru-RU"/>
        </a:p>
      </dgm:t>
    </dgm:pt>
    <dgm:pt modelId="{747E9FAC-1683-4699-9E62-60244077DF01}" type="sibTrans" cxnId="{61E41E63-34C9-4F1A-AFEF-767BDF05FAC6}">
      <dgm:prSet/>
      <dgm:spPr/>
      <dgm:t>
        <a:bodyPr/>
        <a:lstStyle/>
        <a:p>
          <a:endParaRPr lang="ru-RU"/>
        </a:p>
      </dgm:t>
    </dgm:pt>
    <dgm:pt modelId="{C764099D-49D1-4A8C-AE14-76A9AB40CABF}">
      <dgm:prSet phldrT="[Текст]" custT="1"/>
      <dgm:spPr/>
      <dgm:t>
        <a:bodyPr/>
        <a:lstStyle/>
        <a:p>
          <a:r>
            <a:rPr lang="ru-RU" sz="1600" b="1" dirty="0" smtClean="0"/>
            <a:t>развитие психологических ресурсов жизнеспособности и жизнестойкости личности, в том числе ресурсов, способствующих формированию просоциального, социально активного поведения; </a:t>
          </a:r>
          <a:endParaRPr lang="ru-RU" sz="1600" b="1" dirty="0"/>
        </a:p>
      </dgm:t>
    </dgm:pt>
    <dgm:pt modelId="{061E5EA6-F18A-4AB7-9E69-58ED560ABB70}" type="parTrans" cxnId="{09581FBA-FCA6-42C1-9936-0EE0766C0FC6}">
      <dgm:prSet/>
      <dgm:spPr/>
      <dgm:t>
        <a:bodyPr/>
        <a:lstStyle/>
        <a:p>
          <a:endParaRPr lang="ru-RU"/>
        </a:p>
      </dgm:t>
    </dgm:pt>
    <dgm:pt modelId="{8AE1EB92-6BD3-4CC0-A232-665202FB10F6}" type="sibTrans" cxnId="{09581FBA-FCA6-42C1-9936-0EE0766C0FC6}">
      <dgm:prSet/>
      <dgm:spPr/>
      <dgm:t>
        <a:bodyPr/>
        <a:lstStyle/>
        <a:p>
          <a:endParaRPr lang="ru-RU"/>
        </a:p>
      </dgm:t>
    </dgm:pt>
    <dgm:pt modelId="{32B565DC-950C-44D9-B9C2-33E94BEA7A0D}">
      <dgm:prSet custT="1"/>
      <dgm:spPr/>
      <dgm:t>
        <a:bodyPr/>
        <a:lstStyle/>
        <a:p>
          <a:r>
            <a:rPr lang="ru-RU" sz="1600" b="1" dirty="0" smtClean="0"/>
            <a:t>принятие мер по исключению детей из среды, создающей условия для  псевдоадаптивных и дезадаптивных моделей поведения; </a:t>
          </a:r>
          <a:endParaRPr lang="ru-RU" sz="1600" b="1" dirty="0"/>
        </a:p>
      </dgm:t>
    </dgm:pt>
    <dgm:pt modelId="{A24580D7-45FB-45B4-8C3B-A7E24B5EC59C}" type="parTrans" cxnId="{EC6079FC-D6A7-454A-B8C8-0E80316BB399}">
      <dgm:prSet/>
      <dgm:spPr/>
      <dgm:t>
        <a:bodyPr/>
        <a:lstStyle/>
        <a:p>
          <a:endParaRPr lang="ru-RU"/>
        </a:p>
      </dgm:t>
    </dgm:pt>
    <dgm:pt modelId="{DB86C0A3-8337-4E72-8BF9-147DB96455C4}" type="sibTrans" cxnId="{EC6079FC-D6A7-454A-B8C8-0E80316BB399}">
      <dgm:prSet/>
      <dgm:spPr/>
      <dgm:t>
        <a:bodyPr/>
        <a:lstStyle/>
        <a:p>
          <a:endParaRPr lang="ru-RU"/>
        </a:p>
      </dgm:t>
    </dgm:pt>
    <dgm:pt modelId="{8F679427-0F44-4437-8948-FEEB4EA0AFD6}">
      <dgm:prSet custT="1"/>
      <dgm:spPr/>
      <dgm:t>
        <a:bodyPr/>
        <a:lstStyle/>
        <a:p>
          <a:r>
            <a:rPr lang="ru-RU" sz="1600" b="1" dirty="0" smtClean="0"/>
            <a:t>предотвращение формирования наркологического заболевания</a:t>
          </a:r>
          <a:endParaRPr lang="ru-RU" sz="1600" b="1" dirty="0"/>
        </a:p>
      </dgm:t>
    </dgm:pt>
    <dgm:pt modelId="{A665E8C9-C9A0-4019-97CC-6CC3C10A6C0A}" type="parTrans" cxnId="{19CC777F-23EB-41BE-8282-4F229B15B559}">
      <dgm:prSet/>
      <dgm:spPr/>
      <dgm:t>
        <a:bodyPr/>
        <a:lstStyle/>
        <a:p>
          <a:endParaRPr lang="ru-RU"/>
        </a:p>
      </dgm:t>
    </dgm:pt>
    <dgm:pt modelId="{AD368C19-39D2-4169-B8FE-30B75D61973E}" type="sibTrans" cxnId="{19CC777F-23EB-41BE-8282-4F229B15B559}">
      <dgm:prSet/>
      <dgm:spPr/>
      <dgm:t>
        <a:bodyPr/>
        <a:lstStyle/>
        <a:p>
          <a:endParaRPr lang="ru-RU"/>
        </a:p>
      </dgm:t>
    </dgm:pt>
    <dgm:pt modelId="{D7C04DE8-F6DA-4AE5-9528-D2B50A5B28C0}">
      <dgm:prSet custT="1"/>
      <dgm:spPr/>
      <dgm:t>
        <a:bodyPr/>
        <a:lstStyle/>
        <a:p>
          <a:r>
            <a:rPr lang="ru-RU" sz="1600" b="1" dirty="0" smtClean="0"/>
            <a:t>Развить психологические ресурсы личности, способствующие формированию просоциального, социально активного поведения. Радикально изменить социально неблагополучную и (или) предрасполагающую к правонарушению среду на благоприятную. </a:t>
          </a:r>
          <a:endParaRPr lang="ru-RU" sz="1600" b="1" dirty="0"/>
        </a:p>
      </dgm:t>
    </dgm:pt>
    <dgm:pt modelId="{91165AB5-6366-4092-BF5E-8D113965BADE}" type="parTrans" cxnId="{E5F966A4-C38C-4EAA-B84D-961A302460FA}">
      <dgm:prSet/>
      <dgm:spPr/>
      <dgm:t>
        <a:bodyPr/>
        <a:lstStyle/>
        <a:p>
          <a:endParaRPr lang="ru-RU"/>
        </a:p>
      </dgm:t>
    </dgm:pt>
    <dgm:pt modelId="{D342E78C-1130-457C-9B08-06E366D277E9}" type="sibTrans" cxnId="{E5F966A4-C38C-4EAA-B84D-961A302460FA}">
      <dgm:prSet/>
      <dgm:spPr/>
      <dgm:t>
        <a:bodyPr/>
        <a:lstStyle/>
        <a:p>
          <a:endParaRPr lang="ru-RU"/>
        </a:p>
      </dgm:t>
    </dgm:pt>
    <dgm:pt modelId="{7D0432B4-09FF-469A-BB13-2EA30531E1D4}">
      <dgm:prSet custT="1"/>
      <dgm:spPr/>
      <dgm:t>
        <a:bodyPr/>
        <a:lstStyle/>
        <a:p>
          <a:r>
            <a:rPr lang="ru-RU" sz="1600" b="1" dirty="0" smtClean="0"/>
            <a:t>Сформировать устойчивый отказ от употребления НС и ПВ, переключить внимание на социально приемлемые варианты проведения досуга. </a:t>
          </a:r>
          <a:endParaRPr lang="ru-RU" sz="1600" b="1" dirty="0"/>
        </a:p>
      </dgm:t>
    </dgm:pt>
    <dgm:pt modelId="{03917522-7106-43F0-B3BC-016AA517FFC9}" type="parTrans" cxnId="{9E44F3EB-2887-4C7B-8DED-1B1F808E08E5}">
      <dgm:prSet/>
      <dgm:spPr/>
      <dgm:t>
        <a:bodyPr/>
        <a:lstStyle/>
        <a:p>
          <a:endParaRPr lang="ru-RU"/>
        </a:p>
      </dgm:t>
    </dgm:pt>
    <dgm:pt modelId="{93625009-949F-4C1D-93A1-094A085ADF35}" type="sibTrans" cxnId="{9E44F3EB-2887-4C7B-8DED-1B1F808E08E5}">
      <dgm:prSet/>
      <dgm:spPr/>
      <dgm:t>
        <a:bodyPr/>
        <a:lstStyle/>
        <a:p>
          <a:endParaRPr lang="ru-RU"/>
        </a:p>
      </dgm:t>
    </dgm:pt>
    <dgm:pt modelId="{DDF12587-E675-4B9A-B822-FA979B481690}">
      <dgm:prSet custT="1"/>
      <dgm:spPr/>
      <dgm:t>
        <a:bodyPr/>
        <a:lstStyle/>
        <a:p>
          <a:r>
            <a:rPr lang="ru-RU" sz="1600" b="1" dirty="0" smtClean="0"/>
            <a:t>Проинформировать родителей по вопросам создания эффективных внутрисемейных отношений и возрастной психологии. </a:t>
          </a:r>
          <a:endParaRPr lang="ru-RU" sz="1600" b="1" dirty="0"/>
        </a:p>
      </dgm:t>
    </dgm:pt>
    <dgm:pt modelId="{AEA69694-CB79-4C0E-88F0-B816D98379E9}" type="parTrans" cxnId="{242A3C53-0B15-4BD8-8E80-3D56AA48080E}">
      <dgm:prSet/>
      <dgm:spPr/>
      <dgm:t>
        <a:bodyPr/>
        <a:lstStyle/>
        <a:p>
          <a:endParaRPr lang="ru-RU"/>
        </a:p>
      </dgm:t>
    </dgm:pt>
    <dgm:pt modelId="{14FB47EE-BA32-410D-9C36-39E212709DA8}" type="sibTrans" cxnId="{242A3C53-0B15-4BD8-8E80-3D56AA48080E}">
      <dgm:prSet/>
      <dgm:spPr/>
      <dgm:t>
        <a:bodyPr/>
        <a:lstStyle/>
        <a:p>
          <a:endParaRPr lang="ru-RU"/>
        </a:p>
      </dgm:t>
    </dgm:pt>
    <dgm:pt modelId="{EA382A41-80A2-4D48-8B8F-82B75740CE6D}">
      <dgm:prSet/>
      <dgm:spPr/>
      <dgm:t>
        <a:bodyPr/>
        <a:lstStyle/>
        <a:p>
          <a:endParaRPr lang="ru-RU" sz="1500" dirty="0"/>
        </a:p>
      </dgm:t>
    </dgm:pt>
    <dgm:pt modelId="{B7F3EB2D-9A98-49A3-8FB1-F33C050FBA17}" type="parTrans" cxnId="{CD438581-5AA2-4AF3-B790-D3E4C74E7F68}">
      <dgm:prSet/>
      <dgm:spPr/>
      <dgm:t>
        <a:bodyPr/>
        <a:lstStyle/>
        <a:p>
          <a:endParaRPr lang="ru-RU"/>
        </a:p>
      </dgm:t>
    </dgm:pt>
    <dgm:pt modelId="{C0194739-52DB-4219-882C-865108C8497F}" type="sibTrans" cxnId="{CD438581-5AA2-4AF3-B790-D3E4C74E7F68}">
      <dgm:prSet/>
      <dgm:spPr/>
      <dgm:t>
        <a:bodyPr/>
        <a:lstStyle/>
        <a:p>
          <a:endParaRPr lang="ru-RU"/>
        </a:p>
      </dgm:t>
    </dgm:pt>
    <dgm:pt modelId="{DC725CA9-F489-4584-AB31-9A8AE936B6EC}" type="pres">
      <dgm:prSet presAssocID="{E197A066-7253-42D4-BE78-F0AA28BF59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AE20E1-F67B-4364-82DE-DD759D66537F}" type="pres">
      <dgm:prSet presAssocID="{659C6F37-B3FC-42A2-9B6D-42525B368356}" presName="linNode" presStyleCnt="0"/>
      <dgm:spPr/>
    </dgm:pt>
    <dgm:pt modelId="{F167907A-C308-4D0E-BE39-40908DC6D969}" type="pres">
      <dgm:prSet presAssocID="{659C6F37-B3FC-42A2-9B6D-42525B368356}" presName="parentShp" presStyleLbl="node1" presStyleIdx="0" presStyleCnt="2" custScaleX="63268" custScaleY="67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E88CE-5201-42EF-BCB6-575DCFE62934}" type="pres">
      <dgm:prSet presAssocID="{659C6F37-B3FC-42A2-9B6D-42525B368356}" presName="childShp" presStyleLbl="bgAccFollowNode1" presStyleIdx="0" presStyleCnt="2" custScaleX="118335" custScaleY="181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D326C-8E3A-41AF-9751-C840CDBE3E86}" type="pres">
      <dgm:prSet presAssocID="{E2FA44BC-D1D5-4DB5-8D71-7DB80B365BB5}" presName="spacing" presStyleCnt="0"/>
      <dgm:spPr/>
    </dgm:pt>
    <dgm:pt modelId="{3C998658-BF71-4210-B924-8C369473783C}" type="pres">
      <dgm:prSet presAssocID="{AF48953A-ACEC-442D-8E5E-A7EE0EAFBF47}" presName="linNode" presStyleCnt="0"/>
      <dgm:spPr/>
    </dgm:pt>
    <dgm:pt modelId="{C76E4EB3-26CC-411F-9B4C-947F1107AF0D}" type="pres">
      <dgm:prSet presAssocID="{AF48953A-ACEC-442D-8E5E-A7EE0EAFBF47}" presName="parentShp" presStyleLbl="node1" presStyleIdx="1" presStyleCnt="2" custScaleX="66948" custScaleY="66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9C23B-0311-4330-B36A-4AC2C9E76E5B}" type="pres">
      <dgm:prSet presAssocID="{AF48953A-ACEC-442D-8E5E-A7EE0EAFBF47}" presName="childShp" presStyleLbl="bgAccFollowNode1" presStyleIdx="1" presStyleCnt="2" custScaleX="136048" custScaleY="137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3AB788-44D2-4A15-8C07-09EA90685697}" type="presOf" srcId="{F8EDC996-F0DD-46D6-84C0-9DD9F071CEE8}" destId="{ED6E88CE-5201-42EF-BCB6-575DCFE62934}" srcOrd="0" destOrd="0" presId="urn:microsoft.com/office/officeart/2005/8/layout/vList6"/>
    <dgm:cxn modelId="{61E41E63-34C9-4F1A-AFEF-767BDF05FAC6}" srcId="{E197A066-7253-42D4-BE78-F0AA28BF5906}" destId="{AF48953A-ACEC-442D-8E5E-A7EE0EAFBF47}" srcOrd="1" destOrd="0" parTransId="{895A1051-DDCB-45DF-B5FA-A9FE804C37AF}" sibTransId="{747E9FAC-1683-4699-9E62-60244077DF01}"/>
    <dgm:cxn modelId="{9E44F3EB-2887-4C7B-8DED-1B1F808E08E5}" srcId="{AF48953A-ACEC-442D-8E5E-A7EE0EAFBF47}" destId="{7D0432B4-09FF-469A-BB13-2EA30531E1D4}" srcOrd="1" destOrd="0" parTransId="{03917522-7106-43F0-B3BC-016AA517FFC9}" sibTransId="{93625009-949F-4C1D-93A1-094A085ADF35}"/>
    <dgm:cxn modelId="{B48811F8-06CC-41B5-B164-D802334A3C25}" type="presOf" srcId="{D7C04DE8-F6DA-4AE5-9528-D2B50A5B28C0}" destId="{9E69C23B-0311-4330-B36A-4AC2C9E76E5B}" srcOrd="0" destOrd="0" presId="urn:microsoft.com/office/officeart/2005/8/layout/vList6"/>
    <dgm:cxn modelId="{12F291CB-961C-4E0C-A571-9EE864A00295}" type="presOf" srcId="{659C6F37-B3FC-42A2-9B6D-42525B368356}" destId="{F167907A-C308-4D0E-BE39-40908DC6D969}" srcOrd="0" destOrd="0" presId="urn:microsoft.com/office/officeart/2005/8/layout/vList6"/>
    <dgm:cxn modelId="{E18A886F-6999-41F8-9C21-C6B4FE6792C1}" srcId="{659C6F37-B3FC-42A2-9B6D-42525B368356}" destId="{F8EDC996-F0DD-46D6-84C0-9DD9F071CEE8}" srcOrd="0" destOrd="0" parTransId="{EABCB28E-E853-43DA-95F7-C3E352AABE35}" sibTransId="{234822C3-485C-499D-A393-A7B281D0DF3B}"/>
    <dgm:cxn modelId="{EC6079FC-D6A7-454A-B8C8-0E80316BB399}" srcId="{659C6F37-B3FC-42A2-9B6D-42525B368356}" destId="{32B565DC-950C-44D9-B9C2-33E94BEA7A0D}" srcOrd="3" destOrd="0" parTransId="{A24580D7-45FB-45B4-8C3B-A7E24B5EC59C}" sibTransId="{DB86C0A3-8337-4E72-8BF9-147DB96455C4}"/>
    <dgm:cxn modelId="{BD965FD2-D5D5-4021-9FBF-4858A6163186}" type="presOf" srcId="{E197A066-7253-42D4-BE78-F0AA28BF5906}" destId="{DC725CA9-F489-4584-AB31-9A8AE936B6EC}" srcOrd="0" destOrd="0" presId="urn:microsoft.com/office/officeart/2005/8/layout/vList6"/>
    <dgm:cxn modelId="{242A3C53-0B15-4BD8-8E80-3D56AA48080E}" srcId="{AF48953A-ACEC-442D-8E5E-A7EE0EAFBF47}" destId="{DDF12587-E675-4B9A-B822-FA979B481690}" srcOrd="2" destOrd="0" parTransId="{AEA69694-CB79-4C0E-88F0-B816D98379E9}" sibTransId="{14FB47EE-BA32-410D-9C36-39E212709DA8}"/>
    <dgm:cxn modelId="{09581FBA-FCA6-42C1-9936-0EE0766C0FC6}" srcId="{659C6F37-B3FC-42A2-9B6D-42525B368356}" destId="{C764099D-49D1-4A8C-AE14-76A9AB40CABF}" srcOrd="1" destOrd="0" parTransId="{061E5EA6-F18A-4AB7-9E69-58ED560ABB70}" sibTransId="{8AE1EB92-6BD3-4CC0-A232-665202FB10F6}"/>
    <dgm:cxn modelId="{83939A3A-5C90-40B7-9718-C2DD607363BE}" srcId="{659C6F37-B3FC-42A2-9B6D-42525B368356}" destId="{CF5FE951-9086-41C8-B05F-85F89807F1E1}" srcOrd="2" destOrd="0" parTransId="{71FF26A5-2E1B-45FD-B686-50112CCAD59D}" sibTransId="{146E7C74-C796-4A0C-92E0-E6C0A9B225DF}"/>
    <dgm:cxn modelId="{1E3F8B1E-C0D9-45D1-A2ED-16007108E9C3}" type="presOf" srcId="{CF5FE951-9086-41C8-B05F-85F89807F1E1}" destId="{ED6E88CE-5201-42EF-BCB6-575DCFE62934}" srcOrd="0" destOrd="2" presId="urn:microsoft.com/office/officeart/2005/8/layout/vList6"/>
    <dgm:cxn modelId="{D6EBAE6E-A375-4F7B-A466-103BF9053691}" type="presOf" srcId="{8F679427-0F44-4437-8948-FEEB4EA0AFD6}" destId="{ED6E88CE-5201-42EF-BCB6-575DCFE62934}" srcOrd="0" destOrd="4" presId="urn:microsoft.com/office/officeart/2005/8/layout/vList6"/>
    <dgm:cxn modelId="{A28FD003-36F2-4D7B-8C1E-B627D30D24EA}" type="presOf" srcId="{DDF12587-E675-4B9A-B822-FA979B481690}" destId="{9E69C23B-0311-4330-B36A-4AC2C9E76E5B}" srcOrd="0" destOrd="2" presId="urn:microsoft.com/office/officeart/2005/8/layout/vList6"/>
    <dgm:cxn modelId="{4DEA5AB9-3FC2-47DC-9F1B-EE691614562E}" type="presOf" srcId="{EA382A41-80A2-4D48-8B8F-82B75740CE6D}" destId="{9E69C23B-0311-4330-B36A-4AC2C9E76E5B}" srcOrd="0" destOrd="3" presId="urn:microsoft.com/office/officeart/2005/8/layout/vList6"/>
    <dgm:cxn modelId="{532EF709-A599-409B-A94A-77BBC8E77704}" type="presOf" srcId="{AF48953A-ACEC-442D-8E5E-A7EE0EAFBF47}" destId="{C76E4EB3-26CC-411F-9B4C-947F1107AF0D}" srcOrd="0" destOrd="0" presId="urn:microsoft.com/office/officeart/2005/8/layout/vList6"/>
    <dgm:cxn modelId="{E5F966A4-C38C-4EAA-B84D-961A302460FA}" srcId="{AF48953A-ACEC-442D-8E5E-A7EE0EAFBF47}" destId="{D7C04DE8-F6DA-4AE5-9528-D2B50A5B28C0}" srcOrd="0" destOrd="0" parTransId="{91165AB5-6366-4092-BF5E-8D113965BADE}" sibTransId="{D342E78C-1130-457C-9B08-06E366D277E9}"/>
    <dgm:cxn modelId="{19CC777F-23EB-41BE-8282-4F229B15B559}" srcId="{659C6F37-B3FC-42A2-9B6D-42525B368356}" destId="{8F679427-0F44-4437-8948-FEEB4EA0AFD6}" srcOrd="4" destOrd="0" parTransId="{A665E8C9-C9A0-4019-97CC-6CC3C10A6C0A}" sibTransId="{AD368C19-39D2-4169-B8FE-30B75D61973E}"/>
    <dgm:cxn modelId="{78C7971A-DB81-4A53-8F9C-1A5350E05FEE}" type="presOf" srcId="{7D0432B4-09FF-469A-BB13-2EA30531E1D4}" destId="{9E69C23B-0311-4330-B36A-4AC2C9E76E5B}" srcOrd="0" destOrd="1" presId="urn:microsoft.com/office/officeart/2005/8/layout/vList6"/>
    <dgm:cxn modelId="{3C252C17-0193-4753-A6BA-510F1ADD159A}" type="presOf" srcId="{C764099D-49D1-4A8C-AE14-76A9AB40CABF}" destId="{ED6E88CE-5201-42EF-BCB6-575DCFE62934}" srcOrd="0" destOrd="1" presId="urn:microsoft.com/office/officeart/2005/8/layout/vList6"/>
    <dgm:cxn modelId="{53947B32-832F-4FFF-955D-B62B2E0B7BE2}" srcId="{E197A066-7253-42D4-BE78-F0AA28BF5906}" destId="{659C6F37-B3FC-42A2-9B6D-42525B368356}" srcOrd="0" destOrd="0" parTransId="{342A7483-AAB0-42BB-9D04-24B33E4BA69A}" sibTransId="{E2FA44BC-D1D5-4DB5-8D71-7DB80B365BB5}"/>
    <dgm:cxn modelId="{CD438581-5AA2-4AF3-B790-D3E4C74E7F68}" srcId="{AF48953A-ACEC-442D-8E5E-A7EE0EAFBF47}" destId="{EA382A41-80A2-4D48-8B8F-82B75740CE6D}" srcOrd="3" destOrd="0" parTransId="{B7F3EB2D-9A98-49A3-8FB1-F33C050FBA17}" sibTransId="{C0194739-52DB-4219-882C-865108C8497F}"/>
    <dgm:cxn modelId="{F213EF65-89DF-40E3-A3B1-4C694BCED5EA}" type="presOf" srcId="{32B565DC-950C-44D9-B9C2-33E94BEA7A0D}" destId="{ED6E88CE-5201-42EF-BCB6-575DCFE62934}" srcOrd="0" destOrd="3" presId="urn:microsoft.com/office/officeart/2005/8/layout/vList6"/>
    <dgm:cxn modelId="{ABBFCDCE-050E-4ABB-97FD-1148A3A499DC}" type="presParOf" srcId="{DC725CA9-F489-4584-AB31-9A8AE936B6EC}" destId="{5CAE20E1-F67B-4364-82DE-DD759D66537F}" srcOrd="0" destOrd="0" presId="urn:microsoft.com/office/officeart/2005/8/layout/vList6"/>
    <dgm:cxn modelId="{78EA7F9D-08A9-4380-B03F-FAB6FFF13ED6}" type="presParOf" srcId="{5CAE20E1-F67B-4364-82DE-DD759D66537F}" destId="{F167907A-C308-4D0E-BE39-40908DC6D969}" srcOrd="0" destOrd="0" presId="urn:microsoft.com/office/officeart/2005/8/layout/vList6"/>
    <dgm:cxn modelId="{DB89E963-3BC2-40B4-BB2E-FFE548E24E24}" type="presParOf" srcId="{5CAE20E1-F67B-4364-82DE-DD759D66537F}" destId="{ED6E88CE-5201-42EF-BCB6-575DCFE62934}" srcOrd="1" destOrd="0" presId="urn:microsoft.com/office/officeart/2005/8/layout/vList6"/>
    <dgm:cxn modelId="{C00A7D2F-C365-4CCB-A3A7-AD21B3E6561B}" type="presParOf" srcId="{DC725CA9-F489-4584-AB31-9A8AE936B6EC}" destId="{1B5D326C-8E3A-41AF-9751-C840CDBE3E86}" srcOrd="1" destOrd="0" presId="urn:microsoft.com/office/officeart/2005/8/layout/vList6"/>
    <dgm:cxn modelId="{9B66FEFA-9DE0-499D-8E57-8FB925FB4CFD}" type="presParOf" srcId="{DC725CA9-F489-4584-AB31-9A8AE936B6EC}" destId="{3C998658-BF71-4210-B924-8C369473783C}" srcOrd="2" destOrd="0" presId="urn:microsoft.com/office/officeart/2005/8/layout/vList6"/>
    <dgm:cxn modelId="{4ACBCDC0-65E3-4801-BDFB-90D4C63C73AE}" type="presParOf" srcId="{3C998658-BF71-4210-B924-8C369473783C}" destId="{C76E4EB3-26CC-411F-9B4C-947F1107AF0D}" srcOrd="0" destOrd="0" presId="urn:microsoft.com/office/officeart/2005/8/layout/vList6"/>
    <dgm:cxn modelId="{1EFA0791-8C95-435B-9208-025585D8CC63}" type="presParOf" srcId="{3C998658-BF71-4210-B924-8C369473783C}" destId="{9E69C23B-0311-4330-B36A-4AC2C9E76E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1A44C5-6F4F-4BE0-8DBA-F49E5BE1A55E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7857E-6A1B-4F2D-9BB7-449A7960E9F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Социальные технологии: </a:t>
          </a:r>
          <a:endParaRPr lang="ru-RU" dirty="0"/>
        </a:p>
      </dgm:t>
    </dgm:pt>
    <dgm:pt modelId="{B5F47A2C-3D16-4B52-8D7D-80AD72A236BF}" type="parTrans" cxnId="{6CFFE918-25F4-412D-BAB5-FBBA4A45947A}">
      <dgm:prSet/>
      <dgm:spPr/>
      <dgm:t>
        <a:bodyPr/>
        <a:lstStyle/>
        <a:p>
          <a:endParaRPr lang="ru-RU"/>
        </a:p>
      </dgm:t>
    </dgm:pt>
    <dgm:pt modelId="{9D6A8139-4073-4E7B-B9EB-37CAB5D3679C}" type="sibTrans" cxnId="{6CFFE918-25F4-412D-BAB5-FBBA4A45947A}">
      <dgm:prSet/>
      <dgm:spPr/>
      <dgm:t>
        <a:bodyPr/>
        <a:lstStyle/>
        <a:p>
          <a:endParaRPr lang="ru-RU"/>
        </a:p>
      </dgm:t>
    </dgm:pt>
    <dgm:pt modelId="{A2683AEB-1D2A-4E8C-BAAC-A7387CD4F038}">
      <dgm:prSet custT="1"/>
      <dgm:spPr/>
      <dgm:t>
        <a:bodyPr/>
        <a:lstStyle/>
        <a:p>
          <a:r>
            <a:rPr lang="ru-RU" sz="1600" b="1" dirty="0" smtClean="0"/>
            <a:t>развитие в образовательных организациях среды реализации позитивно ориентированных интересов (творческой, спортивной деятельности, клубов по интересам, детско-юношеских общественных движений); </a:t>
          </a:r>
          <a:endParaRPr lang="ru-RU" sz="1600" b="1" dirty="0"/>
        </a:p>
      </dgm:t>
    </dgm:pt>
    <dgm:pt modelId="{02A4191C-76A1-4BDC-940B-784234FDFD15}" type="parTrans" cxnId="{650DFD7F-4DF4-4513-BEE2-8C8A1DB2A96E}">
      <dgm:prSet/>
      <dgm:spPr/>
      <dgm:t>
        <a:bodyPr/>
        <a:lstStyle/>
        <a:p>
          <a:endParaRPr lang="ru-RU"/>
        </a:p>
      </dgm:t>
    </dgm:pt>
    <dgm:pt modelId="{C930A3A1-0C0D-4C3C-A584-EEBEB9D0135A}" type="sibTrans" cxnId="{650DFD7F-4DF4-4513-BEE2-8C8A1DB2A96E}">
      <dgm:prSet/>
      <dgm:spPr/>
      <dgm:t>
        <a:bodyPr/>
        <a:lstStyle/>
        <a:p>
          <a:endParaRPr lang="ru-RU"/>
        </a:p>
      </dgm:t>
    </dgm:pt>
    <dgm:pt modelId="{306F84BD-44DC-4891-BA03-955A3B60A84C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вовлечение ребенка в групповую деятельность, призванное способствовать удовлетворению потребности, нарушение в реализации которой и привело его к асоциальному и аддиктивному поведению (потребность быть в безопасности, быть любимым, принятым другими, успешным, уважаемым и пр.); </a:t>
          </a:r>
          <a:endParaRPr lang="ru-RU" sz="1600" b="1" dirty="0">
            <a:solidFill>
              <a:schemeClr val="bg1"/>
            </a:solidFill>
          </a:endParaRPr>
        </a:p>
      </dgm:t>
    </dgm:pt>
    <dgm:pt modelId="{137CDF00-E301-40A9-B9E1-674B0E4E443C}" type="parTrans" cxnId="{FA7BB2DE-5F75-4857-93E8-4D72A6EDE05A}">
      <dgm:prSet/>
      <dgm:spPr/>
      <dgm:t>
        <a:bodyPr/>
        <a:lstStyle/>
        <a:p>
          <a:endParaRPr lang="ru-RU"/>
        </a:p>
      </dgm:t>
    </dgm:pt>
    <dgm:pt modelId="{66DAC356-EE0E-4AC2-93AE-8422AC7E1100}" type="sibTrans" cxnId="{FA7BB2DE-5F75-4857-93E8-4D72A6EDE05A}">
      <dgm:prSet/>
      <dgm:spPr/>
      <dgm:t>
        <a:bodyPr/>
        <a:lstStyle/>
        <a:p>
          <a:endParaRPr lang="ru-RU"/>
        </a:p>
      </dgm:t>
    </dgm:pt>
    <dgm:pt modelId="{2F767252-F8C0-406B-982E-36A0277C8732}">
      <dgm:prSet custT="1"/>
      <dgm:spPr/>
      <dgm:t>
        <a:bodyPr/>
        <a:lstStyle/>
        <a:p>
          <a:r>
            <a:rPr lang="ru-RU" sz="1800" b="1" dirty="0" smtClean="0"/>
            <a:t>проведение внеурочных мероприятий с привлечением взрослых,  способных показать положительный пример поведения (деятелей культуры, спорта, искусства и т. д.); </a:t>
          </a:r>
          <a:endParaRPr lang="ru-RU" sz="1800" b="1" dirty="0"/>
        </a:p>
      </dgm:t>
    </dgm:pt>
    <dgm:pt modelId="{F30DD457-C9B3-4E7B-A490-292567437077}" type="parTrans" cxnId="{D4E7F6BC-7E95-4732-84E1-F126879A1FB6}">
      <dgm:prSet/>
      <dgm:spPr/>
      <dgm:t>
        <a:bodyPr/>
        <a:lstStyle/>
        <a:p>
          <a:endParaRPr lang="ru-RU"/>
        </a:p>
      </dgm:t>
    </dgm:pt>
    <dgm:pt modelId="{B2D8E445-09A3-4F84-A846-0C7AD1DE90F9}" type="sibTrans" cxnId="{D4E7F6BC-7E95-4732-84E1-F126879A1FB6}">
      <dgm:prSet/>
      <dgm:spPr/>
      <dgm:t>
        <a:bodyPr/>
        <a:lstStyle/>
        <a:p>
          <a:endParaRPr lang="ru-RU"/>
        </a:p>
      </dgm:t>
    </dgm:pt>
    <dgm:pt modelId="{33E0C955-1624-4ED8-9AC7-752155E5ADD5}">
      <dgm:prSet custT="1"/>
      <dgm:spPr/>
      <dgm:t>
        <a:bodyPr/>
        <a:lstStyle/>
        <a:p>
          <a:r>
            <a:rPr lang="ru-RU" sz="1600" b="1" dirty="0" smtClean="0"/>
            <a:t>формирование условий для вовлечения обучающихся в занятия  физической и спортивной деятельностью (командные спортивные игры, соревнования, показательные выступления, виды спорта со статической нагрузкой (например, силовое троеборье), бег, плавание, лыжи, езда на велосипеде и т. п.); </a:t>
          </a:r>
          <a:endParaRPr lang="ru-RU" sz="1600" b="1" dirty="0"/>
        </a:p>
      </dgm:t>
    </dgm:pt>
    <dgm:pt modelId="{16BC1135-BD03-4C94-95F9-667431A1F101}" type="parTrans" cxnId="{864C7597-C341-491F-BD71-CDD2994DDEC8}">
      <dgm:prSet/>
      <dgm:spPr/>
      <dgm:t>
        <a:bodyPr/>
        <a:lstStyle/>
        <a:p>
          <a:endParaRPr lang="ru-RU"/>
        </a:p>
      </dgm:t>
    </dgm:pt>
    <dgm:pt modelId="{502EF1DA-37AD-4DB9-A870-AFA137A8CF4E}" type="sibTrans" cxnId="{864C7597-C341-491F-BD71-CDD2994DDEC8}">
      <dgm:prSet/>
      <dgm:spPr/>
      <dgm:t>
        <a:bodyPr/>
        <a:lstStyle/>
        <a:p>
          <a:endParaRPr lang="ru-RU"/>
        </a:p>
      </dgm:t>
    </dgm:pt>
    <dgm:pt modelId="{2B595BCA-2D1B-4A6B-B346-777A8747136E}">
      <dgm:prSet custT="1"/>
      <dgm:spPr/>
      <dgm:t>
        <a:bodyPr/>
        <a:lstStyle/>
        <a:p>
          <a:r>
            <a:rPr lang="ru-RU" sz="1600" b="1" dirty="0" smtClean="0"/>
            <a:t>организация работы с окружением ребенка, защита его прав, просвещение родителей (ЗП) детей, повышение воспитательного потенциала семьи,  привлечение соц. служб, обеспечивающих помощь и поддержку обучающимся и их семьям, в т.ч. совета профилактики ОО, учреждений системы профилактики в части их компетенции. </a:t>
          </a:r>
          <a:endParaRPr lang="ru-RU" sz="1600" b="1" dirty="0"/>
        </a:p>
      </dgm:t>
    </dgm:pt>
    <dgm:pt modelId="{6F79ABD9-16D7-492E-816A-65067E6018D6}" type="parTrans" cxnId="{D23F5DB1-EDC6-4D9D-8852-09BD8F3CF032}">
      <dgm:prSet/>
      <dgm:spPr/>
      <dgm:t>
        <a:bodyPr/>
        <a:lstStyle/>
        <a:p>
          <a:endParaRPr lang="ru-RU"/>
        </a:p>
      </dgm:t>
    </dgm:pt>
    <dgm:pt modelId="{25210E0C-9378-444E-9B4D-BDC35497B287}" type="sibTrans" cxnId="{D23F5DB1-EDC6-4D9D-8852-09BD8F3CF032}">
      <dgm:prSet/>
      <dgm:spPr/>
      <dgm:t>
        <a:bodyPr/>
        <a:lstStyle/>
        <a:p>
          <a:endParaRPr lang="ru-RU"/>
        </a:p>
      </dgm:t>
    </dgm:pt>
    <dgm:pt modelId="{D791EC07-4C76-40C7-BE0E-C772201984C1}" type="pres">
      <dgm:prSet presAssocID="{7D1A44C5-6F4F-4BE0-8DBA-F49E5BE1A55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C99854-2622-40E3-9CF3-99E4D3C5228B}" type="pres">
      <dgm:prSet presAssocID="{28B7857E-6A1B-4F2D-9BB7-449A7960E9F4}" presName="root" presStyleCnt="0">
        <dgm:presLayoutVars>
          <dgm:chMax/>
          <dgm:chPref val="4"/>
        </dgm:presLayoutVars>
      </dgm:prSet>
      <dgm:spPr/>
    </dgm:pt>
    <dgm:pt modelId="{F8B6208A-E84B-4012-972C-E53F3373B2C7}" type="pres">
      <dgm:prSet presAssocID="{28B7857E-6A1B-4F2D-9BB7-449A7960E9F4}" presName="rootComposite" presStyleCnt="0">
        <dgm:presLayoutVars/>
      </dgm:prSet>
      <dgm:spPr/>
    </dgm:pt>
    <dgm:pt modelId="{EA1D71C9-54AA-44AB-8825-598CBB71B9A9}" type="pres">
      <dgm:prSet presAssocID="{28B7857E-6A1B-4F2D-9BB7-449A7960E9F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7D67A86-7698-4F82-94F3-19E2A3FBFC45}" type="pres">
      <dgm:prSet presAssocID="{28B7857E-6A1B-4F2D-9BB7-449A7960E9F4}" presName="childShape" presStyleCnt="0">
        <dgm:presLayoutVars>
          <dgm:chMax val="0"/>
          <dgm:chPref val="0"/>
        </dgm:presLayoutVars>
      </dgm:prSet>
      <dgm:spPr/>
    </dgm:pt>
    <dgm:pt modelId="{657DDD0B-3D0C-4F8A-83DB-F1727A266492}" type="pres">
      <dgm:prSet presAssocID="{2F767252-F8C0-406B-982E-36A0277C8732}" presName="childComposite" presStyleCnt="0">
        <dgm:presLayoutVars>
          <dgm:chMax val="0"/>
          <dgm:chPref val="0"/>
        </dgm:presLayoutVars>
      </dgm:prSet>
      <dgm:spPr/>
    </dgm:pt>
    <dgm:pt modelId="{13515816-16D4-43D3-9C35-BC323409D6F4}" type="pres">
      <dgm:prSet presAssocID="{2F767252-F8C0-406B-982E-36A0277C8732}" presName="Image" presStyleLbl="node1" presStyleIdx="0" presStyleCnt="5"/>
      <dgm:spPr/>
    </dgm:pt>
    <dgm:pt modelId="{C8622C00-6729-4B7F-A501-78065366D706}" type="pres">
      <dgm:prSet presAssocID="{2F767252-F8C0-406B-982E-36A0277C8732}" presName="childText" presStyleLbl="lnNode1" presStyleIdx="0" presStyleCnt="5" custScaleX="186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42FFE-2C64-4A41-AF0C-1F9739AC2E72}" type="pres">
      <dgm:prSet presAssocID="{A2683AEB-1D2A-4E8C-BAAC-A7387CD4F038}" presName="childComposite" presStyleCnt="0">
        <dgm:presLayoutVars>
          <dgm:chMax val="0"/>
          <dgm:chPref val="0"/>
        </dgm:presLayoutVars>
      </dgm:prSet>
      <dgm:spPr/>
    </dgm:pt>
    <dgm:pt modelId="{2742F21B-F56C-4EC8-97D9-D52D0AB4B5B1}" type="pres">
      <dgm:prSet presAssocID="{A2683AEB-1D2A-4E8C-BAAC-A7387CD4F038}" presName="Image" presStyleLbl="node1" presStyleIdx="1" presStyleCnt="5"/>
      <dgm:spPr/>
    </dgm:pt>
    <dgm:pt modelId="{F7410188-3FA8-46CA-8FB5-CE9289E93B37}" type="pres">
      <dgm:prSet presAssocID="{A2683AEB-1D2A-4E8C-BAAC-A7387CD4F038}" presName="childText" presStyleLbl="lnNode1" presStyleIdx="1" presStyleCnt="5" custScaleX="186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2AF74-7DF0-4213-99E9-09E74239F172}" type="pres">
      <dgm:prSet presAssocID="{306F84BD-44DC-4891-BA03-955A3B60A84C}" presName="childComposite" presStyleCnt="0">
        <dgm:presLayoutVars>
          <dgm:chMax val="0"/>
          <dgm:chPref val="0"/>
        </dgm:presLayoutVars>
      </dgm:prSet>
      <dgm:spPr/>
    </dgm:pt>
    <dgm:pt modelId="{68AA55FC-1FDB-442F-A507-A50E7B447CDA}" type="pres">
      <dgm:prSet presAssocID="{306F84BD-44DC-4891-BA03-955A3B60A84C}" presName="Image" presStyleLbl="node1" presStyleIdx="2" presStyleCnt="5"/>
      <dgm:spPr/>
    </dgm:pt>
    <dgm:pt modelId="{DE7099DE-6A95-446D-808E-1FDE7934A90D}" type="pres">
      <dgm:prSet presAssocID="{306F84BD-44DC-4891-BA03-955A3B60A84C}" presName="childText" presStyleLbl="lnNode1" presStyleIdx="2" presStyleCnt="5" custScaleX="1857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FC457-0023-460D-9EDB-224148A8EB61}" type="pres">
      <dgm:prSet presAssocID="{33E0C955-1624-4ED8-9AC7-752155E5ADD5}" presName="childComposite" presStyleCnt="0">
        <dgm:presLayoutVars>
          <dgm:chMax val="0"/>
          <dgm:chPref val="0"/>
        </dgm:presLayoutVars>
      </dgm:prSet>
      <dgm:spPr/>
    </dgm:pt>
    <dgm:pt modelId="{DF90B26C-D607-4E06-835E-1E9ED9621B58}" type="pres">
      <dgm:prSet presAssocID="{33E0C955-1624-4ED8-9AC7-752155E5ADD5}" presName="Image" presStyleLbl="node1" presStyleIdx="3" presStyleCnt="5"/>
      <dgm:spPr/>
    </dgm:pt>
    <dgm:pt modelId="{97F49812-B152-44ED-BADA-2890E515B010}" type="pres">
      <dgm:prSet presAssocID="{33E0C955-1624-4ED8-9AC7-752155E5ADD5}" presName="childText" presStyleLbl="lnNode1" presStyleIdx="3" presStyleCnt="5" custScaleX="186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F6CAF-59A2-4F04-97DB-E48F82230895}" type="pres">
      <dgm:prSet presAssocID="{2B595BCA-2D1B-4A6B-B346-777A8747136E}" presName="childComposite" presStyleCnt="0">
        <dgm:presLayoutVars>
          <dgm:chMax val="0"/>
          <dgm:chPref val="0"/>
        </dgm:presLayoutVars>
      </dgm:prSet>
      <dgm:spPr/>
    </dgm:pt>
    <dgm:pt modelId="{A4E3C040-24B8-4E80-AEEF-36829BD4DD18}" type="pres">
      <dgm:prSet presAssocID="{2B595BCA-2D1B-4A6B-B346-777A8747136E}" presName="Image" presStyleLbl="node1" presStyleIdx="4" presStyleCnt="5"/>
      <dgm:spPr/>
    </dgm:pt>
    <dgm:pt modelId="{6321FB7D-472F-4CB3-AAF0-053A29603DD6}" type="pres">
      <dgm:prSet presAssocID="{2B595BCA-2D1B-4A6B-B346-777A8747136E}" presName="childText" presStyleLbl="lnNode1" presStyleIdx="4" presStyleCnt="5" custScaleX="186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D6E185-1711-4A13-8DC3-88A02C4A07D4}" type="presOf" srcId="{28B7857E-6A1B-4F2D-9BB7-449A7960E9F4}" destId="{EA1D71C9-54AA-44AB-8825-598CBB71B9A9}" srcOrd="0" destOrd="0" presId="urn:microsoft.com/office/officeart/2008/layout/PictureAccentList"/>
    <dgm:cxn modelId="{864C7597-C341-491F-BD71-CDD2994DDEC8}" srcId="{28B7857E-6A1B-4F2D-9BB7-449A7960E9F4}" destId="{33E0C955-1624-4ED8-9AC7-752155E5ADD5}" srcOrd="3" destOrd="0" parTransId="{16BC1135-BD03-4C94-95F9-667431A1F101}" sibTransId="{502EF1DA-37AD-4DB9-A870-AFA137A8CF4E}"/>
    <dgm:cxn modelId="{B2E640AE-46EE-46ED-8E06-16654B4E885D}" type="presOf" srcId="{33E0C955-1624-4ED8-9AC7-752155E5ADD5}" destId="{97F49812-B152-44ED-BADA-2890E515B010}" srcOrd="0" destOrd="0" presId="urn:microsoft.com/office/officeart/2008/layout/PictureAccentList"/>
    <dgm:cxn modelId="{6CFFE918-25F4-412D-BAB5-FBBA4A45947A}" srcId="{7D1A44C5-6F4F-4BE0-8DBA-F49E5BE1A55E}" destId="{28B7857E-6A1B-4F2D-9BB7-449A7960E9F4}" srcOrd="0" destOrd="0" parTransId="{B5F47A2C-3D16-4B52-8D7D-80AD72A236BF}" sibTransId="{9D6A8139-4073-4E7B-B9EB-37CAB5D3679C}"/>
    <dgm:cxn modelId="{DC1AD5FC-C4CC-4E53-AAD3-F209426B434B}" type="presOf" srcId="{2F767252-F8C0-406B-982E-36A0277C8732}" destId="{C8622C00-6729-4B7F-A501-78065366D706}" srcOrd="0" destOrd="0" presId="urn:microsoft.com/office/officeart/2008/layout/PictureAccentList"/>
    <dgm:cxn modelId="{D23F5DB1-EDC6-4D9D-8852-09BD8F3CF032}" srcId="{28B7857E-6A1B-4F2D-9BB7-449A7960E9F4}" destId="{2B595BCA-2D1B-4A6B-B346-777A8747136E}" srcOrd="4" destOrd="0" parTransId="{6F79ABD9-16D7-492E-816A-65067E6018D6}" sibTransId="{25210E0C-9378-444E-9B4D-BDC35497B287}"/>
    <dgm:cxn modelId="{C1916C01-7D15-4CA6-A57D-C292A14D5BE8}" type="presOf" srcId="{306F84BD-44DC-4891-BA03-955A3B60A84C}" destId="{DE7099DE-6A95-446D-808E-1FDE7934A90D}" srcOrd="0" destOrd="0" presId="urn:microsoft.com/office/officeart/2008/layout/PictureAccentList"/>
    <dgm:cxn modelId="{650DFD7F-4DF4-4513-BEE2-8C8A1DB2A96E}" srcId="{28B7857E-6A1B-4F2D-9BB7-449A7960E9F4}" destId="{A2683AEB-1D2A-4E8C-BAAC-A7387CD4F038}" srcOrd="1" destOrd="0" parTransId="{02A4191C-76A1-4BDC-940B-784234FDFD15}" sibTransId="{C930A3A1-0C0D-4C3C-A584-EEBEB9D0135A}"/>
    <dgm:cxn modelId="{B9AC2E89-9443-47E7-8BE1-DB6140B81D2F}" type="presOf" srcId="{A2683AEB-1D2A-4E8C-BAAC-A7387CD4F038}" destId="{F7410188-3FA8-46CA-8FB5-CE9289E93B37}" srcOrd="0" destOrd="0" presId="urn:microsoft.com/office/officeart/2008/layout/PictureAccentList"/>
    <dgm:cxn modelId="{DFD1A56B-205A-48A4-93B1-CD755DB6C66A}" type="presOf" srcId="{2B595BCA-2D1B-4A6B-B346-777A8747136E}" destId="{6321FB7D-472F-4CB3-AAF0-053A29603DD6}" srcOrd="0" destOrd="0" presId="urn:microsoft.com/office/officeart/2008/layout/PictureAccentList"/>
    <dgm:cxn modelId="{2A685BDD-05AE-4A08-BE78-AB3C55E67AA0}" type="presOf" srcId="{7D1A44C5-6F4F-4BE0-8DBA-F49E5BE1A55E}" destId="{D791EC07-4C76-40C7-BE0E-C772201984C1}" srcOrd="0" destOrd="0" presId="urn:microsoft.com/office/officeart/2008/layout/PictureAccentList"/>
    <dgm:cxn modelId="{FA7BB2DE-5F75-4857-93E8-4D72A6EDE05A}" srcId="{28B7857E-6A1B-4F2D-9BB7-449A7960E9F4}" destId="{306F84BD-44DC-4891-BA03-955A3B60A84C}" srcOrd="2" destOrd="0" parTransId="{137CDF00-E301-40A9-B9E1-674B0E4E443C}" sibTransId="{66DAC356-EE0E-4AC2-93AE-8422AC7E1100}"/>
    <dgm:cxn modelId="{D4E7F6BC-7E95-4732-84E1-F126879A1FB6}" srcId="{28B7857E-6A1B-4F2D-9BB7-449A7960E9F4}" destId="{2F767252-F8C0-406B-982E-36A0277C8732}" srcOrd="0" destOrd="0" parTransId="{F30DD457-C9B3-4E7B-A490-292567437077}" sibTransId="{B2D8E445-09A3-4F84-A846-0C7AD1DE90F9}"/>
    <dgm:cxn modelId="{94BEEB27-B9EA-4A31-8E35-C76C1F5DA266}" type="presParOf" srcId="{D791EC07-4C76-40C7-BE0E-C772201984C1}" destId="{5DC99854-2622-40E3-9CF3-99E4D3C5228B}" srcOrd="0" destOrd="0" presId="urn:microsoft.com/office/officeart/2008/layout/PictureAccentList"/>
    <dgm:cxn modelId="{8A6DC0F4-AF3F-4A36-957B-28B591911D50}" type="presParOf" srcId="{5DC99854-2622-40E3-9CF3-99E4D3C5228B}" destId="{F8B6208A-E84B-4012-972C-E53F3373B2C7}" srcOrd="0" destOrd="0" presId="urn:microsoft.com/office/officeart/2008/layout/PictureAccentList"/>
    <dgm:cxn modelId="{7B5DDB9A-2831-4B73-9DE2-15B42AED595B}" type="presParOf" srcId="{F8B6208A-E84B-4012-972C-E53F3373B2C7}" destId="{EA1D71C9-54AA-44AB-8825-598CBB71B9A9}" srcOrd="0" destOrd="0" presId="urn:microsoft.com/office/officeart/2008/layout/PictureAccentList"/>
    <dgm:cxn modelId="{C5F3CDB0-2033-4F2E-997E-62C440AA7F67}" type="presParOf" srcId="{5DC99854-2622-40E3-9CF3-99E4D3C5228B}" destId="{77D67A86-7698-4F82-94F3-19E2A3FBFC45}" srcOrd="1" destOrd="0" presId="urn:microsoft.com/office/officeart/2008/layout/PictureAccentList"/>
    <dgm:cxn modelId="{E12D5DC2-BD3B-4634-BCD6-93FD081468A4}" type="presParOf" srcId="{77D67A86-7698-4F82-94F3-19E2A3FBFC45}" destId="{657DDD0B-3D0C-4F8A-83DB-F1727A266492}" srcOrd="0" destOrd="0" presId="urn:microsoft.com/office/officeart/2008/layout/PictureAccentList"/>
    <dgm:cxn modelId="{E60A34A0-BD1B-4DB0-B7C9-49E7927E406A}" type="presParOf" srcId="{657DDD0B-3D0C-4F8A-83DB-F1727A266492}" destId="{13515816-16D4-43D3-9C35-BC323409D6F4}" srcOrd="0" destOrd="0" presId="urn:microsoft.com/office/officeart/2008/layout/PictureAccentList"/>
    <dgm:cxn modelId="{18FAE1FD-5C57-4DE4-A500-9FF4492B4D34}" type="presParOf" srcId="{657DDD0B-3D0C-4F8A-83DB-F1727A266492}" destId="{C8622C00-6729-4B7F-A501-78065366D706}" srcOrd="1" destOrd="0" presId="urn:microsoft.com/office/officeart/2008/layout/PictureAccentList"/>
    <dgm:cxn modelId="{8D3D453D-F872-43CF-A894-B938A09BECC4}" type="presParOf" srcId="{77D67A86-7698-4F82-94F3-19E2A3FBFC45}" destId="{40042FFE-2C64-4A41-AF0C-1F9739AC2E72}" srcOrd="1" destOrd="0" presId="urn:microsoft.com/office/officeart/2008/layout/PictureAccentList"/>
    <dgm:cxn modelId="{D6ED2682-4410-46CD-A1FB-052A7873FEA6}" type="presParOf" srcId="{40042FFE-2C64-4A41-AF0C-1F9739AC2E72}" destId="{2742F21B-F56C-4EC8-97D9-D52D0AB4B5B1}" srcOrd="0" destOrd="0" presId="urn:microsoft.com/office/officeart/2008/layout/PictureAccentList"/>
    <dgm:cxn modelId="{A6A92A0E-1E72-492A-8777-CDF19262F9CF}" type="presParOf" srcId="{40042FFE-2C64-4A41-AF0C-1F9739AC2E72}" destId="{F7410188-3FA8-46CA-8FB5-CE9289E93B37}" srcOrd="1" destOrd="0" presId="urn:microsoft.com/office/officeart/2008/layout/PictureAccentList"/>
    <dgm:cxn modelId="{CA6FEE45-4FBC-4394-94E7-7134F1552F75}" type="presParOf" srcId="{77D67A86-7698-4F82-94F3-19E2A3FBFC45}" destId="{AE42AF74-7DF0-4213-99E9-09E74239F172}" srcOrd="2" destOrd="0" presId="urn:microsoft.com/office/officeart/2008/layout/PictureAccentList"/>
    <dgm:cxn modelId="{462835D0-2F54-455D-9D06-D2E2C74C1A07}" type="presParOf" srcId="{AE42AF74-7DF0-4213-99E9-09E74239F172}" destId="{68AA55FC-1FDB-442F-A507-A50E7B447CDA}" srcOrd="0" destOrd="0" presId="urn:microsoft.com/office/officeart/2008/layout/PictureAccentList"/>
    <dgm:cxn modelId="{FC81B2D7-E7CC-49B8-A6C6-E44469047F47}" type="presParOf" srcId="{AE42AF74-7DF0-4213-99E9-09E74239F172}" destId="{DE7099DE-6A95-446D-808E-1FDE7934A90D}" srcOrd="1" destOrd="0" presId="urn:microsoft.com/office/officeart/2008/layout/PictureAccentList"/>
    <dgm:cxn modelId="{DC911355-6E25-4FC8-B9A8-34586729982E}" type="presParOf" srcId="{77D67A86-7698-4F82-94F3-19E2A3FBFC45}" destId="{1DBFC457-0023-460D-9EDB-224148A8EB61}" srcOrd="3" destOrd="0" presId="urn:microsoft.com/office/officeart/2008/layout/PictureAccentList"/>
    <dgm:cxn modelId="{18172533-5DA0-4F18-A16B-B123D1E073AA}" type="presParOf" srcId="{1DBFC457-0023-460D-9EDB-224148A8EB61}" destId="{DF90B26C-D607-4E06-835E-1E9ED9621B58}" srcOrd="0" destOrd="0" presId="urn:microsoft.com/office/officeart/2008/layout/PictureAccentList"/>
    <dgm:cxn modelId="{7497625E-6FB6-4056-818D-087DC5792AEE}" type="presParOf" srcId="{1DBFC457-0023-460D-9EDB-224148A8EB61}" destId="{97F49812-B152-44ED-BADA-2890E515B010}" srcOrd="1" destOrd="0" presId="urn:microsoft.com/office/officeart/2008/layout/PictureAccentList"/>
    <dgm:cxn modelId="{F9238674-7A38-41CD-BF7B-4150B1490A3C}" type="presParOf" srcId="{77D67A86-7698-4F82-94F3-19E2A3FBFC45}" destId="{10AF6CAF-59A2-4F04-97DB-E48F82230895}" srcOrd="4" destOrd="0" presId="urn:microsoft.com/office/officeart/2008/layout/PictureAccentList"/>
    <dgm:cxn modelId="{779AACB5-2D25-40D3-91A8-EBAE7FDC0BBE}" type="presParOf" srcId="{10AF6CAF-59A2-4F04-97DB-E48F82230895}" destId="{A4E3C040-24B8-4E80-AEEF-36829BD4DD18}" srcOrd="0" destOrd="0" presId="urn:microsoft.com/office/officeart/2008/layout/PictureAccentList"/>
    <dgm:cxn modelId="{F6D10D54-9CC5-4019-8421-5BB436A1665B}" type="presParOf" srcId="{10AF6CAF-59A2-4F04-97DB-E48F82230895}" destId="{6321FB7D-472F-4CB3-AAF0-053A29603DD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A5DC93-3A38-42C4-BB3B-47D630D0460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C2C80E-1262-434D-90CC-0576B8FABC5E}">
      <dgm:prSet phldrT="[Текст]" custT="1"/>
      <dgm:spPr/>
      <dgm:t>
        <a:bodyPr/>
        <a:lstStyle/>
        <a:p>
          <a:r>
            <a:rPr lang="ru-RU" sz="1400" b="1" dirty="0" smtClean="0"/>
            <a:t>разработка комплексного плана психолого-педагогического сопровождения, включая коррекционную работу с учетом характерологических особенностей и сильных сторон личности обучающихся, которые могут способствовать формированию здоровьесберегающего поведения, культуры здорового и безопасного образа жизни, а также законопослушного поведения; </a:t>
          </a:r>
        </a:p>
        <a:p>
          <a:r>
            <a:rPr lang="ru-RU" sz="1400" b="1" dirty="0" smtClean="0"/>
            <a:t>развитие психологических ресурсов личности обучающихся через технологии групповой работы (проведение коррекционно-развивающих занятий); </a:t>
          </a:r>
        </a:p>
        <a:p>
          <a:endParaRPr lang="ru-RU" sz="1400" b="1" dirty="0"/>
        </a:p>
      </dgm:t>
    </dgm:pt>
    <dgm:pt modelId="{22BCD9CC-555F-4181-894E-FA9EEF04F2A6}" type="parTrans" cxnId="{6ABEF9FC-7AF5-4398-ADF0-78EC0D8F21C3}">
      <dgm:prSet/>
      <dgm:spPr/>
      <dgm:t>
        <a:bodyPr/>
        <a:lstStyle/>
        <a:p>
          <a:endParaRPr lang="ru-RU"/>
        </a:p>
      </dgm:t>
    </dgm:pt>
    <dgm:pt modelId="{85B81DB0-A90E-4E51-9F4B-E8603616AD9D}" type="sibTrans" cxnId="{6ABEF9FC-7AF5-4398-ADF0-78EC0D8F21C3}">
      <dgm:prSet/>
      <dgm:spPr/>
      <dgm:t>
        <a:bodyPr/>
        <a:lstStyle/>
        <a:p>
          <a:endParaRPr lang="ru-RU"/>
        </a:p>
      </dgm:t>
    </dgm:pt>
    <dgm:pt modelId="{3D240E05-22AD-4A91-9E5D-C1938AD5A94F}">
      <dgm:prSet phldrT="[Текст]" custT="1"/>
      <dgm:spPr/>
      <dgm:t>
        <a:bodyPr/>
        <a:lstStyle/>
        <a:p>
          <a:r>
            <a:rPr lang="ru-RU" sz="1400" b="1" dirty="0" smtClean="0"/>
            <a:t>проектирование для обучающихся индивидуальных маршрутов психолого-педагогического сопровождения, направленных на формирование партнерских взаимоотношений со сверстниками и позволяющих демонстрировать в поведении проявления доверия, расположения, уважения к окружающим людям, в том числе направленных на развитие у ребенка навыков ассертивного поведения (умения сказать «нет», самостоятельно регулировать свое поведение и отвечать за него вне зависимости от оценки и давления группы); </a:t>
          </a:r>
          <a:endParaRPr lang="ru-RU" sz="1400" b="1" dirty="0"/>
        </a:p>
      </dgm:t>
    </dgm:pt>
    <dgm:pt modelId="{25FB4832-1338-4C32-AAA7-0BEE7E3DBFAB}" type="parTrans" cxnId="{A4867E6B-6507-46B6-AB5E-97D2615EF171}">
      <dgm:prSet/>
      <dgm:spPr/>
      <dgm:t>
        <a:bodyPr/>
        <a:lstStyle/>
        <a:p>
          <a:endParaRPr lang="ru-RU"/>
        </a:p>
      </dgm:t>
    </dgm:pt>
    <dgm:pt modelId="{4E8D7244-7A8C-4D69-9C55-00CDDA5F8B4F}" type="sibTrans" cxnId="{A4867E6B-6507-46B6-AB5E-97D2615EF171}">
      <dgm:prSet/>
      <dgm:spPr/>
      <dgm:t>
        <a:bodyPr/>
        <a:lstStyle/>
        <a:p>
          <a:endParaRPr lang="ru-RU"/>
        </a:p>
      </dgm:t>
    </dgm:pt>
    <dgm:pt modelId="{31724BA5-5A86-4A25-A246-5A7DD779D53B}">
      <dgm:prSet phldrT="[Текст]" custT="1"/>
      <dgm:spPr/>
      <dgm:t>
        <a:bodyPr/>
        <a:lstStyle/>
        <a:p>
          <a:r>
            <a:rPr lang="ru-RU" sz="1400" b="1" dirty="0" smtClean="0"/>
            <a:t>формирование навыков эмоциональной саморегуляции и конструктивного совладания со стрессом, выработки эффективных копинг-стратегий); </a:t>
          </a:r>
          <a:endParaRPr lang="ru-RU" sz="1400" b="1" dirty="0"/>
        </a:p>
      </dgm:t>
    </dgm:pt>
    <dgm:pt modelId="{5BE81745-BC45-4A6C-9D49-4E837214373F}" type="parTrans" cxnId="{57EB20CE-99B0-46DA-8D02-91FC596D8167}">
      <dgm:prSet/>
      <dgm:spPr/>
      <dgm:t>
        <a:bodyPr/>
        <a:lstStyle/>
        <a:p>
          <a:endParaRPr lang="ru-RU"/>
        </a:p>
      </dgm:t>
    </dgm:pt>
    <dgm:pt modelId="{66FDDC66-E558-4D54-BDAF-4F1A0C50B5AE}" type="sibTrans" cxnId="{57EB20CE-99B0-46DA-8D02-91FC596D8167}">
      <dgm:prSet/>
      <dgm:spPr/>
      <dgm:t>
        <a:bodyPr/>
        <a:lstStyle/>
        <a:p>
          <a:endParaRPr lang="ru-RU"/>
        </a:p>
      </dgm:t>
    </dgm:pt>
    <dgm:pt modelId="{348B4943-5D4A-4D0B-B40B-A31CFA451398}">
      <dgm:prSet phldrT="[Текст]" custT="1"/>
      <dgm:spPr/>
      <dgm:t>
        <a:bodyPr/>
        <a:lstStyle/>
        <a:p>
          <a:r>
            <a:rPr lang="ru-RU" sz="1600" b="1" dirty="0" smtClean="0"/>
            <a:t>использование универсальных педагогических методик и технологий (тренингов, кейс-технологий, ролевых игр, проектной деятельности и др.), составляющих основу для разработки профилактических программ, обеспечивающих специальное системное воздействие на адресные группы профилактики в целях формирования нормативного, законопослушного поведения обучающихся, закрепления у них навыка сотрудничества во взаимодействии со сверстниками; </a:t>
          </a:r>
        </a:p>
        <a:p>
          <a:r>
            <a:rPr lang="ru-RU" sz="1600" b="1" dirty="0" smtClean="0"/>
            <a:t>формирование условий и педагогических ситуаций, позволяющих обучающимся демонстрировать применение базовых навыков самоконтроля, планирования и регуляции своей деятельности; </a:t>
          </a:r>
        </a:p>
        <a:p>
          <a:endParaRPr lang="ru-RU" sz="1200" dirty="0"/>
        </a:p>
      </dgm:t>
    </dgm:pt>
    <dgm:pt modelId="{A44A72F7-A175-4425-BF74-7D8F45E14531}" type="parTrans" cxnId="{8258621A-195A-4C69-BD1B-76989D7B445D}">
      <dgm:prSet/>
      <dgm:spPr/>
      <dgm:t>
        <a:bodyPr/>
        <a:lstStyle/>
        <a:p>
          <a:endParaRPr lang="ru-RU"/>
        </a:p>
      </dgm:t>
    </dgm:pt>
    <dgm:pt modelId="{B3BDC54D-56ED-405C-89F6-45AB4A58A983}" type="sibTrans" cxnId="{8258621A-195A-4C69-BD1B-76989D7B445D}">
      <dgm:prSet/>
      <dgm:spPr/>
      <dgm:t>
        <a:bodyPr/>
        <a:lstStyle/>
        <a:p>
          <a:endParaRPr lang="ru-RU"/>
        </a:p>
      </dgm:t>
    </dgm:pt>
    <dgm:pt modelId="{3748F215-7987-47E8-A194-7527DE9A58BC}">
      <dgm:prSet phldrT="[Текст]" custT="1"/>
      <dgm:spPr/>
      <dgm:t>
        <a:bodyPr/>
        <a:lstStyle/>
        <a:p>
          <a:r>
            <a:rPr lang="ru-RU" sz="1600" b="1" dirty="0" smtClean="0"/>
            <a:t>реализация программ, направленных на развитие навыков  целеполагания, прогнозирования, обучение рефлексии; коррекция иррациональных убеждений и формирование рациональных установок; развитие психоэмоциональной саморегуляции, в том числе по преодолению деструктивных эмоциональных состояний (тревоги, страха, гнева/агрессии и др.); создание условий для формирования культуры достижений через моделирование ситуаций успешности. </a:t>
          </a:r>
          <a:endParaRPr lang="ru-RU" sz="1600" b="1" dirty="0"/>
        </a:p>
      </dgm:t>
    </dgm:pt>
    <dgm:pt modelId="{7C2526E2-D2CB-4106-B0E0-741AEF8B3A63}" type="parTrans" cxnId="{DD74F56E-4FDC-4D70-8DEE-28EF7CD6B8CB}">
      <dgm:prSet/>
      <dgm:spPr/>
      <dgm:t>
        <a:bodyPr/>
        <a:lstStyle/>
        <a:p>
          <a:endParaRPr lang="ru-RU"/>
        </a:p>
      </dgm:t>
    </dgm:pt>
    <dgm:pt modelId="{D9C69C8B-691E-414F-9F5F-6C76D3A311CC}" type="sibTrans" cxnId="{DD74F56E-4FDC-4D70-8DEE-28EF7CD6B8CB}">
      <dgm:prSet/>
      <dgm:spPr/>
      <dgm:t>
        <a:bodyPr/>
        <a:lstStyle/>
        <a:p>
          <a:endParaRPr lang="ru-RU"/>
        </a:p>
      </dgm:t>
    </dgm:pt>
    <dgm:pt modelId="{ADCA4DE7-8660-42C7-B778-E7C710906B8C}">
      <dgm:prSet custT="1"/>
      <dgm:spPr/>
      <dgm:t>
        <a:bodyPr/>
        <a:lstStyle/>
        <a:p>
          <a:endParaRPr lang="ru-RU" sz="1400" b="1" dirty="0"/>
        </a:p>
      </dgm:t>
    </dgm:pt>
    <dgm:pt modelId="{4D77B7C6-82AA-425A-B05D-91DA0FFA2D42}" type="parTrans" cxnId="{F0CAEF5B-ECE7-48BC-A8DD-7C6601CED94D}">
      <dgm:prSet/>
      <dgm:spPr/>
      <dgm:t>
        <a:bodyPr/>
        <a:lstStyle/>
        <a:p>
          <a:endParaRPr lang="ru-RU"/>
        </a:p>
      </dgm:t>
    </dgm:pt>
    <dgm:pt modelId="{6B0BD98A-6162-4770-AB2C-9B934604C8DB}" type="sibTrans" cxnId="{F0CAEF5B-ECE7-48BC-A8DD-7C6601CED94D}">
      <dgm:prSet/>
      <dgm:spPr/>
      <dgm:t>
        <a:bodyPr/>
        <a:lstStyle/>
        <a:p>
          <a:endParaRPr lang="ru-RU"/>
        </a:p>
      </dgm:t>
    </dgm:pt>
    <dgm:pt modelId="{B2FBE52A-7050-4690-A341-FA1597498B79}">
      <dgm:prSet/>
      <dgm:spPr/>
      <dgm:t>
        <a:bodyPr/>
        <a:lstStyle/>
        <a:p>
          <a:endParaRPr lang="ru-RU" sz="600" dirty="0"/>
        </a:p>
      </dgm:t>
    </dgm:pt>
    <dgm:pt modelId="{239D78FD-6C0F-4640-850B-1020677219C4}" type="parTrans" cxnId="{73C5AA93-0858-44CC-AE9C-BC781FF0A3AD}">
      <dgm:prSet/>
      <dgm:spPr/>
      <dgm:t>
        <a:bodyPr/>
        <a:lstStyle/>
        <a:p>
          <a:endParaRPr lang="ru-RU"/>
        </a:p>
      </dgm:t>
    </dgm:pt>
    <dgm:pt modelId="{15FB0627-9ED9-410A-87FB-0E16F91A167E}" type="sibTrans" cxnId="{73C5AA93-0858-44CC-AE9C-BC781FF0A3AD}">
      <dgm:prSet/>
      <dgm:spPr/>
      <dgm:t>
        <a:bodyPr/>
        <a:lstStyle/>
        <a:p>
          <a:endParaRPr lang="ru-RU"/>
        </a:p>
      </dgm:t>
    </dgm:pt>
    <dgm:pt modelId="{5E60CBEA-D478-4B1A-BB97-8C1E69513BBE}">
      <dgm:prSet/>
      <dgm:spPr/>
      <dgm:t>
        <a:bodyPr/>
        <a:lstStyle/>
        <a:p>
          <a:endParaRPr lang="ru-RU" sz="1100" dirty="0"/>
        </a:p>
      </dgm:t>
    </dgm:pt>
    <dgm:pt modelId="{2373D7F0-DA89-4BF6-BD17-003AC53C0702}" type="parTrans" cxnId="{B97DF139-9B53-4039-9827-4AC1F72634D2}">
      <dgm:prSet/>
      <dgm:spPr/>
      <dgm:t>
        <a:bodyPr/>
        <a:lstStyle/>
        <a:p>
          <a:endParaRPr lang="ru-RU"/>
        </a:p>
      </dgm:t>
    </dgm:pt>
    <dgm:pt modelId="{F55DC973-E834-4FB4-B103-9AFFEEBFEC09}" type="sibTrans" cxnId="{B97DF139-9B53-4039-9827-4AC1F72634D2}">
      <dgm:prSet/>
      <dgm:spPr/>
      <dgm:t>
        <a:bodyPr/>
        <a:lstStyle/>
        <a:p>
          <a:endParaRPr lang="ru-RU"/>
        </a:p>
      </dgm:t>
    </dgm:pt>
    <dgm:pt modelId="{36A63418-0B15-485E-86BC-34F2BDEE4E9B}" type="pres">
      <dgm:prSet presAssocID="{F1A5DC93-3A38-42C4-BB3B-47D630D046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0CB6A1-C2FB-4998-BBC7-5BDF7CB6D120}" type="pres">
      <dgm:prSet presAssocID="{F8C2C80E-1262-434D-90CC-0576B8FABC5E}" presName="comp" presStyleCnt="0"/>
      <dgm:spPr/>
    </dgm:pt>
    <dgm:pt modelId="{EACAB010-EA64-430F-9223-4493B52A7BA8}" type="pres">
      <dgm:prSet presAssocID="{F8C2C80E-1262-434D-90CC-0576B8FABC5E}" presName="box" presStyleLbl="node1" presStyleIdx="0" presStyleCnt="3" custLinFactNeighborX="-4969"/>
      <dgm:spPr/>
      <dgm:t>
        <a:bodyPr/>
        <a:lstStyle/>
        <a:p>
          <a:endParaRPr lang="ru-RU"/>
        </a:p>
      </dgm:t>
    </dgm:pt>
    <dgm:pt modelId="{571041F5-2BB7-4F55-9DFA-DD38E4A37568}" type="pres">
      <dgm:prSet presAssocID="{F8C2C80E-1262-434D-90CC-0576B8FABC5E}" presName="img" presStyleLbl="fgImgPlace1" presStyleIdx="0" presStyleCnt="3" custScaleX="89980" custScaleY="9274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5AB3853B-DE17-4C7C-ABE7-7EBBB0A2CAFC}" type="pres">
      <dgm:prSet presAssocID="{F8C2C80E-1262-434D-90CC-0576B8FABC5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63B8B-3CE5-4665-A35D-64463DF28540}" type="pres">
      <dgm:prSet presAssocID="{85B81DB0-A90E-4E51-9F4B-E8603616AD9D}" presName="spacer" presStyleCnt="0"/>
      <dgm:spPr/>
    </dgm:pt>
    <dgm:pt modelId="{87E4914E-8E71-4BCF-8071-39160DD38223}" type="pres">
      <dgm:prSet presAssocID="{348B4943-5D4A-4D0B-B40B-A31CFA451398}" presName="comp" presStyleCnt="0"/>
      <dgm:spPr/>
    </dgm:pt>
    <dgm:pt modelId="{CB18B315-7F29-470C-92BA-722AF94B2361}" type="pres">
      <dgm:prSet presAssocID="{348B4943-5D4A-4D0B-B40B-A31CFA451398}" presName="box" presStyleLbl="node1" presStyleIdx="1" presStyleCnt="3"/>
      <dgm:spPr/>
      <dgm:t>
        <a:bodyPr/>
        <a:lstStyle/>
        <a:p>
          <a:endParaRPr lang="ru-RU"/>
        </a:p>
      </dgm:t>
    </dgm:pt>
    <dgm:pt modelId="{DC4794F1-7778-4A0D-ACAF-B000CF5817CC}" type="pres">
      <dgm:prSet presAssocID="{348B4943-5D4A-4D0B-B40B-A31CFA451398}" presName="img" presStyleLbl="fgImgPlace1" presStyleIdx="1" presStyleCnt="3" custScaleX="82515" custScaleY="9084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327934B-DF3F-413E-AC47-D6B0EC797722}" type="pres">
      <dgm:prSet presAssocID="{348B4943-5D4A-4D0B-B40B-A31CFA45139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14B31-D052-4EBB-82E9-4C49EE628D93}" type="pres">
      <dgm:prSet presAssocID="{B3BDC54D-56ED-405C-89F6-45AB4A58A983}" presName="spacer" presStyleCnt="0"/>
      <dgm:spPr/>
    </dgm:pt>
    <dgm:pt modelId="{CE4411EC-022E-475A-AFC3-C654E2A5F033}" type="pres">
      <dgm:prSet presAssocID="{3748F215-7987-47E8-A194-7527DE9A58BC}" presName="comp" presStyleCnt="0"/>
      <dgm:spPr/>
    </dgm:pt>
    <dgm:pt modelId="{8F7F3501-C220-4857-9F11-98CF800A7621}" type="pres">
      <dgm:prSet presAssocID="{3748F215-7987-47E8-A194-7527DE9A58BC}" presName="box" presStyleLbl="node1" presStyleIdx="2" presStyleCnt="3"/>
      <dgm:spPr/>
      <dgm:t>
        <a:bodyPr/>
        <a:lstStyle/>
        <a:p>
          <a:endParaRPr lang="ru-RU"/>
        </a:p>
      </dgm:t>
    </dgm:pt>
    <dgm:pt modelId="{DBC95A44-9CE8-4302-8BC7-B20D5098DC4B}" type="pres">
      <dgm:prSet presAssocID="{3748F215-7987-47E8-A194-7527DE9A58BC}" presName="img" presStyleLbl="fgImgPlace1" presStyleIdx="2" presStyleCnt="3" custScaleX="92468" custScaleY="8832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DB36F8C4-9AE5-4DA7-A884-BB1E236D1E97}" type="pres">
      <dgm:prSet presAssocID="{3748F215-7987-47E8-A194-7527DE9A58B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331E7B-6E1C-4B6A-B20E-3854CA808E08}" type="presOf" srcId="{348B4943-5D4A-4D0B-B40B-A31CFA451398}" destId="{CB18B315-7F29-470C-92BA-722AF94B2361}" srcOrd="0" destOrd="0" presId="urn:microsoft.com/office/officeart/2005/8/layout/vList4"/>
    <dgm:cxn modelId="{8258621A-195A-4C69-BD1B-76989D7B445D}" srcId="{F1A5DC93-3A38-42C4-BB3B-47D630D04604}" destId="{348B4943-5D4A-4D0B-B40B-A31CFA451398}" srcOrd="1" destOrd="0" parTransId="{A44A72F7-A175-4425-BF74-7D8F45E14531}" sibTransId="{B3BDC54D-56ED-405C-89F6-45AB4A58A983}"/>
    <dgm:cxn modelId="{F0CAEF5B-ECE7-48BC-A8DD-7C6601CED94D}" srcId="{F8C2C80E-1262-434D-90CC-0576B8FABC5E}" destId="{ADCA4DE7-8660-42C7-B778-E7C710906B8C}" srcOrd="1" destOrd="0" parTransId="{4D77B7C6-82AA-425A-B05D-91DA0FFA2D42}" sibTransId="{6B0BD98A-6162-4770-AB2C-9B934604C8DB}"/>
    <dgm:cxn modelId="{6ABEF9FC-7AF5-4398-ADF0-78EC0D8F21C3}" srcId="{F1A5DC93-3A38-42C4-BB3B-47D630D04604}" destId="{F8C2C80E-1262-434D-90CC-0576B8FABC5E}" srcOrd="0" destOrd="0" parTransId="{22BCD9CC-555F-4181-894E-FA9EEF04F2A6}" sibTransId="{85B81DB0-A90E-4E51-9F4B-E8603616AD9D}"/>
    <dgm:cxn modelId="{120D3320-3437-4701-8A46-B2EEE79D6A2F}" type="presOf" srcId="{31724BA5-5A86-4A25-A246-5A7DD779D53B}" destId="{EACAB010-EA64-430F-9223-4493B52A7BA8}" srcOrd="0" destOrd="3" presId="urn:microsoft.com/office/officeart/2005/8/layout/vList4"/>
    <dgm:cxn modelId="{01DFF531-B8D6-4548-B468-26E8AEB5814A}" type="presOf" srcId="{F1A5DC93-3A38-42C4-BB3B-47D630D04604}" destId="{36A63418-0B15-485E-86BC-34F2BDEE4E9B}" srcOrd="0" destOrd="0" presId="urn:microsoft.com/office/officeart/2005/8/layout/vList4"/>
    <dgm:cxn modelId="{B97DF139-9B53-4039-9827-4AC1F72634D2}" srcId="{3748F215-7987-47E8-A194-7527DE9A58BC}" destId="{5E60CBEA-D478-4B1A-BB97-8C1E69513BBE}" srcOrd="0" destOrd="0" parTransId="{2373D7F0-DA89-4BF6-BD17-003AC53C0702}" sibTransId="{F55DC973-E834-4FB4-B103-9AFFEEBFEC09}"/>
    <dgm:cxn modelId="{CFDBF781-2503-4BE4-8593-4386A276175B}" type="presOf" srcId="{B2FBE52A-7050-4690-A341-FA1597498B79}" destId="{EACAB010-EA64-430F-9223-4493B52A7BA8}" srcOrd="0" destOrd="4" presId="urn:microsoft.com/office/officeart/2005/8/layout/vList4"/>
    <dgm:cxn modelId="{A3A57422-259C-4F83-BFA3-10C1A0BC968D}" type="presOf" srcId="{F8C2C80E-1262-434D-90CC-0576B8FABC5E}" destId="{EACAB010-EA64-430F-9223-4493B52A7BA8}" srcOrd="0" destOrd="0" presId="urn:microsoft.com/office/officeart/2005/8/layout/vList4"/>
    <dgm:cxn modelId="{73C5AA93-0858-44CC-AE9C-BC781FF0A3AD}" srcId="{F8C2C80E-1262-434D-90CC-0576B8FABC5E}" destId="{B2FBE52A-7050-4690-A341-FA1597498B79}" srcOrd="3" destOrd="0" parTransId="{239D78FD-6C0F-4640-850B-1020677219C4}" sibTransId="{15FB0627-9ED9-410A-87FB-0E16F91A167E}"/>
    <dgm:cxn modelId="{081C484B-650E-4226-BB9E-826B3C571D4A}" type="presOf" srcId="{348B4943-5D4A-4D0B-B40B-A31CFA451398}" destId="{2327934B-DF3F-413E-AC47-D6B0EC797722}" srcOrd="1" destOrd="0" presId="urn:microsoft.com/office/officeart/2005/8/layout/vList4"/>
    <dgm:cxn modelId="{2ADBC32D-967C-4EDD-B6EF-BBC7DAFAB484}" type="presOf" srcId="{B2FBE52A-7050-4690-A341-FA1597498B79}" destId="{5AB3853B-DE17-4C7C-ABE7-7EBBB0A2CAFC}" srcOrd="1" destOrd="4" presId="urn:microsoft.com/office/officeart/2005/8/layout/vList4"/>
    <dgm:cxn modelId="{2CAB6CA5-53E3-4CD7-8AE9-2D9FDFD8BE33}" type="presOf" srcId="{3D240E05-22AD-4A91-9E5D-C1938AD5A94F}" destId="{5AB3853B-DE17-4C7C-ABE7-7EBBB0A2CAFC}" srcOrd="1" destOrd="1" presId="urn:microsoft.com/office/officeart/2005/8/layout/vList4"/>
    <dgm:cxn modelId="{A4867E6B-6507-46B6-AB5E-97D2615EF171}" srcId="{F8C2C80E-1262-434D-90CC-0576B8FABC5E}" destId="{3D240E05-22AD-4A91-9E5D-C1938AD5A94F}" srcOrd="0" destOrd="0" parTransId="{25FB4832-1338-4C32-AAA7-0BEE7E3DBFAB}" sibTransId="{4E8D7244-7A8C-4D69-9C55-00CDDA5F8B4F}"/>
    <dgm:cxn modelId="{3729A9FD-2ABE-43AA-8973-5A4DED7305DF}" type="presOf" srcId="{3748F215-7987-47E8-A194-7527DE9A58BC}" destId="{DB36F8C4-9AE5-4DA7-A884-BB1E236D1E97}" srcOrd="1" destOrd="0" presId="urn:microsoft.com/office/officeart/2005/8/layout/vList4"/>
    <dgm:cxn modelId="{E3F04045-C8E8-45C0-B667-83A1F0CD9FF0}" type="presOf" srcId="{ADCA4DE7-8660-42C7-B778-E7C710906B8C}" destId="{EACAB010-EA64-430F-9223-4493B52A7BA8}" srcOrd="0" destOrd="2" presId="urn:microsoft.com/office/officeart/2005/8/layout/vList4"/>
    <dgm:cxn modelId="{9EF18C0C-282D-4532-AA45-2943780E4EBB}" type="presOf" srcId="{3D240E05-22AD-4A91-9E5D-C1938AD5A94F}" destId="{EACAB010-EA64-430F-9223-4493B52A7BA8}" srcOrd="0" destOrd="1" presId="urn:microsoft.com/office/officeart/2005/8/layout/vList4"/>
    <dgm:cxn modelId="{5055F864-CAD1-472B-BD5E-F82E677F0B03}" type="presOf" srcId="{31724BA5-5A86-4A25-A246-5A7DD779D53B}" destId="{5AB3853B-DE17-4C7C-ABE7-7EBBB0A2CAFC}" srcOrd="1" destOrd="3" presId="urn:microsoft.com/office/officeart/2005/8/layout/vList4"/>
    <dgm:cxn modelId="{13219BC1-DC58-407A-A3EF-F0B732DEBF37}" type="presOf" srcId="{5E60CBEA-D478-4B1A-BB97-8C1E69513BBE}" destId="{8F7F3501-C220-4857-9F11-98CF800A7621}" srcOrd="0" destOrd="1" presId="urn:microsoft.com/office/officeart/2005/8/layout/vList4"/>
    <dgm:cxn modelId="{DD74F56E-4FDC-4D70-8DEE-28EF7CD6B8CB}" srcId="{F1A5DC93-3A38-42C4-BB3B-47D630D04604}" destId="{3748F215-7987-47E8-A194-7527DE9A58BC}" srcOrd="2" destOrd="0" parTransId="{7C2526E2-D2CB-4106-B0E0-741AEF8B3A63}" sibTransId="{D9C69C8B-691E-414F-9F5F-6C76D3A311CC}"/>
    <dgm:cxn modelId="{BACE44C1-C827-4068-BC01-1C7C0B0346D7}" type="presOf" srcId="{ADCA4DE7-8660-42C7-B778-E7C710906B8C}" destId="{5AB3853B-DE17-4C7C-ABE7-7EBBB0A2CAFC}" srcOrd="1" destOrd="2" presId="urn:microsoft.com/office/officeart/2005/8/layout/vList4"/>
    <dgm:cxn modelId="{6D3B8D61-24F0-4B19-BA03-1BF36C5A5DF9}" type="presOf" srcId="{F8C2C80E-1262-434D-90CC-0576B8FABC5E}" destId="{5AB3853B-DE17-4C7C-ABE7-7EBBB0A2CAFC}" srcOrd="1" destOrd="0" presId="urn:microsoft.com/office/officeart/2005/8/layout/vList4"/>
    <dgm:cxn modelId="{57EB20CE-99B0-46DA-8D02-91FC596D8167}" srcId="{F8C2C80E-1262-434D-90CC-0576B8FABC5E}" destId="{31724BA5-5A86-4A25-A246-5A7DD779D53B}" srcOrd="2" destOrd="0" parTransId="{5BE81745-BC45-4A6C-9D49-4E837214373F}" sibTransId="{66FDDC66-E558-4D54-BDAF-4F1A0C50B5AE}"/>
    <dgm:cxn modelId="{DE4A0AFC-9129-4573-9BEF-B44CD8129E1E}" type="presOf" srcId="{5E60CBEA-D478-4B1A-BB97-8C1E69513BBE}" destId="{DB36F8C4-9AE5-4DA7-A884-BB1E236D1E97}" srcOrd="1" destOrd="1" presId="urn:microsoft.com/office/officeart/2005/8/layout/vList4"/>
    <dgm:cxn modelId="{12D2D9A7-892D-4310-985D-D8FF8522F745}" type="presOf" srcId="{3748F215-7987-47E8-A194-7527DE9A58BC}" destId="{8F7F3501-C220-4857-9F11-98CF800A7621}" srcOrd="0" destOrd="0" presId="urn:microsoft.com/office/officeart/2005/8/layout/vList4"/>
    <dgm:cxn modelId="{1854DF79-E803-41B0-88D3-16BD81945A35}" type="presParOf" srcId="{36A63418-0B15-485E-86BC-34F2BDEE4E9B}" destId="{C50CB6A1-C2FB-4998-BBC7-5BDF7CB6D120}" srcOrd="0" destOrd="0" presId="urn:microsoft.com/office/officeart/2005/8/layout/vList4"/>
    <dgm:cxn modelId="{04EBE084-1AB6-4EA3-8365-8FFA6CFC587C}" type="presParOf" srcId="{C50CB6A1-C2FB-4998-BBC7-5BDF7CB6D120}" destId="{EACAB010-EA64-430F-9223-4493B52A7BA8}" srcOrd="0" destOrd="0" presId="urn:microsoft.com/office/officeart/2005/8/layout/vList4"/>
    <dgm:cxn modelId="{7D0747C5-0960-4E45-90F8-4FE90165E779}" type="presParOf" srcId="{C50CB6A1-C2FB-4998-BBC7-5BDF7CB6D120}" destId="{571041F5-2BB7-4F55-9DFA-DD38E4A37568}" srcOrd="1" destOrd="0" presId="urn:microsoft.com/office/officeart/2005/8/layout/vList4"/>
    <dgm:cxn modelId="{53C19C1F-817C-4DAF-B897-2D2C67529BA2}" type="presParOf" srcId="{C50CB6A1-C2FB-4998-BBC7-5BDF7CB6D120}" destId="{5AB3853B-DE17-4C7C-ABE7-7EBBB0A2CAFC}" srcOrd="2" destOrd="0" presId="urn:microsoft.com/office/officeart/2005/8/layout/vList4"/>
    <dgm:cxn modelId="{41F1B834-BABB-4D68-92D7-6C5B948FA8E8}" type="presParOf" srcId="{36A63418-0B15-485E-86BC-34F2BDEE4E9B}" destId="{65963B8B-3CE5-4665-A35D-64463DF28540}" srcOrd="1" destOrd="0" presId="urn:microsoft.com/office/officeart/2005/8/layout/vList4"/>
    <dgm:cxn modelId="{818220AC-0827-4B09-98B6-630D39590FD7}" type="presParOf" srcId="{36A63418-0B15-485E-86BC-34F2BDEE4E9B}" destId="{87E4914E-8E71-4BCF-8071-39160DD38223}" srcOrd="2" destOrd="0" presId="urn:microsoft.com/office/officeart/2005/8/layout/vList4"/>
    <dgm:cxn modelId="{4137B4C8-D7E5-4000-A5FB-4F848C0E7CBD}" type="presParOf" srcId="{87E4914E-8E71-4BCF-8071-39160DD38223}" destId="{CB18B315-7F29-470C-92BA-722AF94B2361}" srcOrd="0" destOrd="0" presId="urn:microsoft.com/office/officeart/2005/8/layout/vList4"/>
    <dgm:cxn modelId="{B89415B8-A675-48AF-A082-1D1E6300B12B}" type="presParOf" srcId="{87E4914E-8E71-4BCF-8071-39160DD38223}" destId="{DC4794F1-7778-4A0D-ACAF-B000CF5817CC}" srcOrd="1" destOrd="0" presId="urn:microsoft.com/office/officeart/2005/8/layout/vList4"/>
    <dgm:cxn modelId="{C52422DB-C3E8-4AC1-B059-18576AE101EE}" type="presParOf" srcId="{87E4914E-8E71-4BCF-8071-39160DD38223}" destId="{2327934B-DF3F-413E-AC47-D6B0EC797722}" srcOrd="2" destOrd="0" presId="urn:microsoft.com/office/officeart/2005/8/layout/vList4"/>
    <dgm:cxn modelId="{52BBEE00-479E-4A17-A0D3-91692B936C0C}" type="presParOf" srcId="{36A63418-0B15-485E-86BC-34F2BDEE4E9B}" destId="{52C14B31-D052-4EBB-82E9-4C49EE628D93}" srcOrd="3" destOrd="0" presId="urn:microsoft.com/office/officeart/2005/8/layout/vList4"/>
    <dgm:cxn modelId="{3007185D-2DE4-44EC-BF50-F484892A305C}" type="presParOf" srcId="{36A63418-0B15-485E-86BC-34F2BDEE4E9B}" destId="{CE4411EC-022E-475A-AFC3-C654E2A5F033}" srcOrd="4" destOrd="0" presId="urn:microsoft.com/office/officeart/2005/8/layout/vList4"/>
    <dgm:cxn modelId="{B033F7F5-C7BA-4D96-BDF7-D13BC5FB4FCB}" type="presParOf" srcId="{CE4411EC-022E-475A-AFC3-C654E2A5F033}" destId="{8F7F3501-C220-4857-9F11-98CF800A7621}" srcOrd="0" destOrd="0" presId="urn:microsoft.com/office/officeart/2005/8/layout/vList4"/>
    <dgm:cxn modelId="{4AFA41D9-B3C9-4316-ADB3-3D0ADB73E66F}" type="presParOf" srcId="{CE4411EC-022E-475A-AFC3-C654E2A5F033}" destId="{DBC95A44-9CE8-4302-8BC7-B20D5098DC4B}" srcOrd="1" destOrd="0" presId="urn:microsoft.com/office/officeart/2005/8/layout/vList4"/>
    <dgm:cxn modelId="{4206E13E-3676-483C-A5B4-E5939C616E8F}" type="presParOf" srcId="{CE4411EC-022E-475A-AFC3-C654E2A5F033}" destId="{DB36F8C4-9AE5-4DA7-A884-BB1E236D1E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D6C827-B008-4BAF-A53A-F7A358ABFEE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3410B-DCE7-4214-B878-466D85E693E4}">
      <dgm:prSet phldrT="[Текст]" custT="1"/>
      <dgm:spPr/>
      <dgm:t>
        <a:bodyPr/>
        <a:lstStyle/>
        <a:p>
          <a:r>
            <a:rPr lang="ru-RU" sz="2000" b="1" dirty="0" smtClean="0"/>
            <a:t>мотивационное консультирование обучающихся по формированию здорового образа жизни с привлечением специалистов по медицинской профилактике учреждений здравоохранения; </a:t>
          </a:r>
          <a:endParaRPr lang="ru-RU" sz="2000" b="1" dirty="0"/>
        </a:p>
      </dgm:t>
    </dgm:pt>
    <dgm:pt modelId="{272E3387-69EC-4D6C-83DE-12FD2CE3C015}" type="parTrans" cxnId="{4405364E-262C-42CF-9EE0-314B354DE480}">
      <dgm:prSet/>
      <dgm:spPr/>
      <dgm:t>
        <a:bodyPr/>
        <a:lstStyle/>
        <a:p>
          <a:endParaRPr lang="ru-RU"/>
        </a:p>
      </dgm:t>
    </dgm:pt>
    <dgm:pt modelId="{BAE7566B-3419-4FC6-91A0-718D35D279AB}" type="sibTrans" cxnId="{4405364E-262C-42CF-9EE0-314B354DE480}">
      <dgm:prSet/>
      <dgm:spPr/>
      <dgm:t>
        <a:bodyPr/>
        <a:lstStyle/>
        <a:p>
          <a:endParaRPr lang="ru-RU"/>
        </a:p>
      </dgm:t>
    </dgm:pt>
    <dgm:pt modelId="{5085A8FD-FB3F-4482-933D-D551FED0AC68}">
      <dgm:prSet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Технологии, предусматривающие медицинскую профилактику</a:t>
          </a:r>
          <a:endParaRPr lang="ru-RU" sz="2800" dirty="0">
            <a:solidFill>
              <a:srgbClr val="C00000"/>
            </a:solidFill>
          </a:endParaRPr>
        </a:p>
      </dgm:t>
    </dgm:pt>
    <dgm:pt modelId="{A3FD6176-61D3-401D-A974-33DD26F149B0}" type="parTrans" cxnId="{DC3C843A-515D-4511-A7AC-16F726A6664C}">
      <dgm:prSet/>
      <dgm:spPr/>
      <dgm:t>
        <a:bodyPr/>
        <a:lstStyle/>
        <a:p>
          <a:endParaRPr lang="ru-RU"/>
        </a:p>
      </dgm:t>
    </dgm:pt>
    <dgm:pt modelId="{9D31C858-CAB0-478A-81BF-6C6C6D1FEE61}" type="sibTrans" cxnId="{DC3C843A-515D-4511-A7AC-16F726A6664C}">
      <dgm:prSet/>
      <dgm:spPr/>
      <dgm:t>
        <a:bodyPr/>
        <a:lstStyle/>
        <a:p>
          <a:endParaRPr lang="ru-RU"/>
        </a:p>
      </dgm:t>
    </dgm:pt>
    <dgm:pt modelId="{F8DB8559-4848-4667-B389-FCEE72BF05E0}">
      <dgm:prSet custT="1"/>
      <dgm:spPr/>
      <dgm:t>
        <a:bodyPr/>
        <a:lstStyle/>
        <a:p>
          <a:r>
            <a:rPr lang="ru-RU" sz="2000" b="1" dirty="0" smtClean="0"/>
            <a:t>медицинская диагностика (посещения детского психиатра, нарколога), дальнейшая соответствующая медицинская помощь; </a:t>
          </a:r>
          <a:endParaRPr lang="ru-RU" sz="2000" b="1" dirty="0"/>
        </a:p>
      </dgm:t>
    </dgm:pt>
    <dgm:pt modelId="{6F561F36-9990-428B-9F65-005C16287141}" type="parTrans" cxnId="{42B7D324-68E5-4DFC-B33E-C31FFA8F737A}">
      <dgm:prSet/>
      <dgm:spPr/>
      <dgm:t>
        <a:bodyPr/>
        <a:lstStyle/>
        <a:p>
          <a:endParaRPr lang="ru-RU"/>
        </a:p>
      </dgm:t>
    </dgm:pt>
    <dgm:pt modelId="{76001AC1-9A23-418D-9FFB-1143D3A46688}" type="sibTrans" cxnId="{42B7D324-68E5-4DFC-B33E-C31FFA8F737A}">
      <dgm:prSet/>
      <dgm:spPr/>
      <dgm:t>
        <a:bodyPr/>
        <a:lstStyle/>
        <a:p>
          <a:endParaRPr lang="ru-RU"/>
        </a:p>
      </dgm:t>
    </dgm:pt>
    <dgm:pt modelId="{7225CBAB-AD19-4832-A184-4EB1952F27DC}">
      <dgm:prSet custT="1"/>
      <dgm:spPr/>
      <dgm:t>
        <a:bodyPr/>
        <a:lstStyle/>
        <a:p>
          <a:r>
            <a:rPr lang="ru-RU" sz="2000" b="1" dirty="0" smtClean="0"/>
            <a:t>проведение консультаций врачами (психиатрами, психиатрами- наркологами). </a:t>
          </a:r>
          <a:endParaRPr lang="ru-RU" sz="2000" b="1" dirty="0"/>
        </a:p>
      </dgm:t>
    </dgm:pt>
    <dgm:pt modelId="{22B98595-EE65-4446-BCC6-E75E8D59290F}" type="parTrans" cxnId="{76A14F47-0D1A-48FA-BA2C-E3FA7D04E97C}">
      <dgm:prSet/>
      <dgm:spPr/>
      <dgm:t>
        <a:bodyPr/>
        <a:lstStyle/>
        <a:p>
          <a:endParaRPr lang="ru-RU"/>
        </a:p>
      </dgm:t>
    </dgm:pt>
    <dgm:pt modelId="{4454A51B-28D8-4149-9BF4-DA6A9E1F0CE2}" type="sibTrans" cxnId="{76A14F47-0D1A-48FA-BA2C-E3FA7D04E97C}">
      <dgm:prSet/>
      <dgm:spPr/>
      <dgm:t>
        <a:bodyPr/>
        <a:lstStyle/>
        <a:p>
          <a:endParaRPr lang="ru-RU"/>
        </a:p>
      </dgm:t>
    </dgm:pt>
    <dgm:pt modelId="{ECA2FBE0-FA00-4F89-8181-394AC92ABCB2}" type="pres">
      <dgm:prSet presAssocID="{36D6C827-B008-4BAF-A53A-F7A358ABFEE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71FC3D6-66DE-43D1-A4EA-300367C171CE}" type="pres">
      <dgm:prSet presAssocID="{84E3410B-DCE7-4214-B878-466D85E693E4}" presName="composite" presStyleCnt="0"/>
      <dgm:spPr/>
    </dgm:pt>
    <dgm:pt modelId="{0FB3F19B-8324-4698-99A9-A45877D40B14}" type="pres">
      <dgm:prSet presAssocID="{84E3410B-DCE7-4214-B878-466D85E693E4}" presName="Parent1" presStyleLbl="node1" presStyleIdx="0" presStyleCnt="8" custScaleX="2000000" custScaleY="348877" custLinFactY="103202" custLinFactNeighborX="40713" custLinFactNeighborY="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C624D-2B84-48D7-BC79-67DB0D6E1D0B}" type="pres">
      <dgm:prSet presAssocID="{84E3410B-DCE7-4214-B878-466D85E693E4}" presName="Childtext1" presStyleLbl="revTx" presStyleIdx="0" presStyleCnt="4" custScaleX="79662" custScaleY="87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DA4B6-2303-4084-A118-CFA34BC99B50}" type="pres">
      <dgm:prSet presAssocID="{84E3410B-DCE7-4214-B878-466D85E693E4}" presName="BalanceSpacing" presStyleCnt="0"/>
      <dgm:spPr/>
    </dgm:pt>
    <dgm:pt modelId="{E616875E-1441-4621-BBA1-BCED5E111A54}" type="pres">
      <dgm:prSet presAssocID="{84E3410B-DCE7-4214-B878-466D85E693E4}" presName="BalanceSpacing1" presStyleCnt="0"/>
      <dgm:spPr/>
    </dgm:pt>
    <dgm:pt modelId="{C0429080-0DA5-4D3A-98C3-B86347EAF3F9}" type="pres">
      <dgm:prSet presAssocID="{BAE7566B-3419-4FC6-91A0-718D35D279AB}" presName="Accent1Text" presStyleLbl="node1" presStyleIdx="1" presStyleCnt="8" custScaleX="256804" custScaleY="237217" custLinFactX="-500772" custLinFactY="-70549" custLinFactNeighborX="-600000" custLinFactNeighborY="-100000"/>
      <dgm:spPr/>
      <dgm:t>
        <a:bodyPr/>
        <a:lstStyle/>
        <a:p>
          <a:endParaRPr lang="ru-RU"/>
        </a:p>
      </dgm:t>
    </dgm:pt>
    <dgm:pt modelId="{AC37663E-1339-4E53-9B0A-11F8BE7AA8E5}" type="pres">
      <dgm:prSet presAssocID="{BAE7566B-3419-4FC6-91A0-718D35D279AB}" presName="spaceBetweenRectangles" presStyleCnt="0"/>
      <dgm:spPr/>
    </dgm:pt>
    <dgm:pt modelId="{B0F5B742-71EB-4F06-9357-568119F01842}" type="pres">
      <dgm:prSet presAssocID="{5085A8FD-FB3F-4482-933D-D551FED0AC68}" presName="composite" presStyleCnt="0"/>
      <dgm:spPr/>
    </dgm:pt>
    <dgm:pt modelId="{B85B1B67-893D-41C1-A993-34ECEC263B8E}" type="pres">
      <dgm:prSet presAssocID="{5085A8FD-FB3F-4482-933D-D551FED0AC68}" presName="Parent1" presStyleLbl="node1" presStyleIdx="2" presStyleCnt="8" custScaleX="2000000" custScaleY="306416" custLinFactY="-117759" custLinFactNeighborX="42938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F313F-2CE5-41C6-B7B1-081D870098E3}" type="pres">
      <dgm:prSet presAssocID="{5085A8FD-FB3F-4482-933D-D551FED0AC6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A5DA025-788D-434D-8976-CC08B34A3612}" type="pres">
      <dgm:prSet presAssocID="{5085A8FD-FB3F-4482-933D-D551FED0AC68}" presName="BalanceSpacing" presStyleCnt="0"/>
      <dgm:spPr/>
    </dgm:pt>
    <dgm:pt modelId="{955C9700-88B4-4968-B048-3750756F693B}" type="pres">
      <dgm:prSet presAssocID="{5085A8FD-FB3F-4482-933D-D551FED0AC68}" presName="BalanceSpacing1" presStyleCnt="0"/>
      <dgm:spPr/>
    </dgm:pt>
    <dgm:pt modelId="{0ADB48DC-E2E0-49B7-91A0-22EE1AE306AD}" type="pres">
      <dgm:prSet presAssocID="{9D31C858-CAB0-478A-81BF-6C6C6D1FEE61}" presName="Accent1Text" presStyleLbl="node1" presStyleIdx="3" presStyleCnt="8" custScaleX="50806" custScaleY="62425" custLinFactX="-402770" custLinFactNeighborX="-500000" custLinFactNeighborY="-1914"/>
      <dgm:spPr/>
      <dgm:t>
        <a:bodyPr/>
        <a:lstStyle/>
        <a:p>
          <a:endParaRPr lang="ru-RU"/>
        </a:p>
      </dgm:t>
    </dgm:pt>
    <dgm:pt modelId="{EB6EEF0C-0D72-4D68-B54B-05E3EFBC5E8F}" type="pres">
      <dgm:prSet presAssocID="{9D31C858-CAB0-478A-81BF-6C6C6D1FEE61}" presName="spaceBetweenRectangles" presStyleCnt="0"/>
      <dgm:spPr/>
    </dgm:pt>
    <dgm:pt modelId="{95CD997C-096F-483A-88C1-B3C9E203D349}" type="pres">
      <dgm:prSet presAssocID="{7225CBAB-AD19-4832-A184-4EB1952F27DC}" presName="composite" presStyleCnt="0"/>
      <dgm:spPr/>
    </dgm:pt>
    <dgm:pt modelId="{EBA89CD2-C517-4CF4-9339-3256A1DF0A85}" type="pres">
      <dgm:prSet presAssocID="{7225CBAB-AD19-4832-A184-4EB1952F27DC}" presName="Parent1" presStyleLbl="node1" presStyleIdx="4" presStyleCnt="8" custScaleX="2000000" custScaleY="312802" custLinFactNeighborX="514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7D3F7-E461-4932-BD3F-C352058C1DE9}" type="pres">
      <dgm:prSet presAssocID="{7225CBAB-AD19-4832-A184-4EB1952F27D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4A7C643-BCF7-464E-B22B-F9000F42FB02}" type="pres">
      <dgm:prSet presAssocID="{7225CBAB-AD19-4832-A184-4EB1952F27DC}" presName="BalanceSpacing" presStyleCnt="0"/>
      <dgm:spPr/>
    </dgm:pt>
    <dgm:pt modelId="{0B5D23B5-23EE-44F5-BBF1-F1B9E1FDB484}" type="pres">
      <dgm:prSet presAssocID="{7225CBAB-AD19-4832-A184-4EB1952F27DC}" presName="BalanceSpacing1" presStyleCnt="0"/>
      <dgm:spPr/>
    </dgm:pt>
    <dgm:pt modelId="{CAB3D66F-8408-42D7-BDB5-25C25ED130D5}" type="pres">
      <dgm:prSet presAssocID="{4454A51B-28D8-4149-9BF4-DA6A9E1F0CE2}" presName="Accent1Text" presStyleLbl="node1" presStyleIdx="5" presStyleCnt="8" custScaleX="44670" custScaleY="54501" custLinFactX="-300000" custLinFactNeighborX="-327891" custLinFactNeighborY="-5707"/>
      <dgm:spPr/>
      <dgm:t>
        <a:bodyPr/>
        <a:lstStyle/>
        <a:p>
          <a:endParaRPr lang="ru-RU"/>
        </a:p>
      </dgm:t>
    </dgm:pt>
    <dgm:pt modelId="{757EE45D-4ED7-4E27-83D7-DAE095904224}" type="pres">
      <dgm:prSet presAssocID="{4454A51B-28D8-4149-9BF4-DA6A9E1F0CE2}" presName="spaceBetweenRectangles" presStyleCnt="0"/>
      <dgm:spPr/>
    </dgm:pt>
    <dgm:pt modelId="{51ABE758-4C14-4C63-98F9-4631B0913C40}" type="pres">
      <dgm:prSet presAssocID="{F8DB8559-4848-4667-B389-FCEE72BF05E0}" presName="composite" presStyleCnt="0"/>
      <dgm:spPr/>
    </dgm:pt>
    <dgm:pt modelId="{2769CB88-CCF7-41D1-A63F-C4838197A4EE}" type="pres">
      <dgm:prSet presAssocID="{F8DB8559-4848-4667-B389-FCEE72BF05E0}" presName="Parent1" presStyleLbl="node1" presStyleIdx="6" presStyleCnt="8" custScaleX="2000000" custScaleY="283663" custLinFactNeighborX="42521" custLinFactNeighborY="19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76B65-642E-4EA4-BA00-27FBE5B19984}" type="pres">
      <dgm:prSet presAssocID="{F8DB8559-4848-4667-B389-FCEE72BF05E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0CF43F8-BB75-4CE1-8AD7-C3299AE8FC12}" type="pres">
      <dgm:prSet presAssocID="{F8DB8559-4848-4667-B389-FCEE72BF05E0}" presName="BalanceSpacing" presStyleCnt="0"/>
      <dgm:spPr/>
    </dgm:pt>
    <dgm:pt modelId="{E82DE7F0-76A3-45A5-986B-88497D664099}" type="pres">
      <dgm:prSet presAssocID="{F8DB8559-4848-4667-B389-FCEE72BF05E0}" presName="BalanceSpacing1" presStyleCnt="0"/>
      <dgm:spPr/>
    </dgm:pt>
    <dgm:pt modelId="{8AEAC1CD-FC92-42FC-B9FA-C316A1CE5579}" type="pres">
      <dgm:prSet presAssocID="{76001AC1-9A23-418D-9FFB-1143D3A46688}" presName="Accent1Text" presStyleLbl="node1" presStyleIdx="7" presStyleCnt="8" custFlipVert="1" custScaleX="39520" custScaleY="61750" custLinFactX="-400000" custLinFactNeighborX="-427492" custLinFactNeighborY="-32480"/>
      <dgm:spPr/>
      <dgm:t>
        <a:bodyPr/>
        <a:lstStyle/>
        <a:p>
          <a:endParaRPr lang="ru-RU"/>
        </a:p>
      </dgm:t>
    </dgm:pt>
  </dgm:ptLst>
  <dgm:cxnLst>
    <dgm:cxn modelId="{76A14F47-0D1A-48FA-BA2C-E3FA7D04E97C}" srcId="{36D6C827-B008-4BAF-A53A-F7A358ABFEE1}" destId="{7225CBAB-AD19-4832-A184-4EB1952F27DC}" srcOrd="2" destOrd="0" parTransId="{22B98595-EE65-4446-BCC6-E75E8D59290F}" sibTransId="{4454A51B-28D8-4149-9BF4-DA6A9E1F0CE2}"/>
    <dgm:cxn modelId="{FA1C274A-2D29-49E8-8B65-80F5A8DE1536}" type="presOf" srcId="{36D6C827-B008-4BAF-A53A-F7A358ABFEE1}" destId="{ECA2FBE0-FA00-4F89-8181-394AC92ABCB2}" srcOrd="0" destOrd="0" presId="urn:microsoft.com/office/officeart/2008/layout/AlternatingHexagons"/>
    <dgm:cxn modelId="{4405364E-262C-42CF-9EE0-314B354DE480}" srcId="{36D6C827-B008-4BAF-A53A-F7A358ABFEE1}" destId="{84E3410B-DCE7-4214-B878-466D85E693E4}" srcOrd="0" destOrd="0" parTransId="{272E3387-69EC-4D6C-83DE-12FD2CE3C015}" sibTransId="{BAE7566B-3419-4FC6-91A0-718D35D279AB}"/>
    <dgm:cxn modelId="{27D0050D-83CD-4278-A206-2301E5BDF2F3}" type="presOf" srcId="{9D31C858-CAB0-478A-81BF-6C6C6D1FEE61}" destId="{0ADB48DC-E2E0-49B7-91A0-22EE1AE306AD}" srcOrd="0" destOrd="0" presId="urn:microsoft.com/office/officeart/2008/layout/AlternatingHexagons"/>
    <dgm:cxn modelId="{6385097F-28DA-4B00-821A-AF61E43BB5B7}" type="presOf" srcId="{4454A51B-28D8-4149-9BF4-DA6A9E1F0CE2}" destId="{CAB3D66F-8408-42D7-BDB5-25C25ED130D5}" srcOrd="0" destOrd="0" presId="urn:microsoft.com/office/officeart/2008/layout/AlternatingHexagons"/>
    <dgm:cxn modelId="{4F5DAF1F-09A4-4C75-822C-9C88A2808282}" type="presOf" srcId="{76001AC1-9A23-418D-9FFB-1143D3A46688}" destId="{8AEAC1CD-FC92-42FC-B9FA-C316A1CE5579}" srcOrd="0" destOrd="0" presId="urn:microsoft.com/office/officeart/2008/layout/AlternatingHexagons"/>
    <dgm:cxn modelId="{F8741527-71FB-4A26-AA85-66BEFF6FDB84}" type="presOf" srcId="{5085A8FD-FB3F-4482-933D-D551FED0AC68}" destId="{B85B1B67-893D-41C1-A993-34ECEC263B8E}" srcOrd="0" destOrd="0" presId="urn:microsoft.com/office/officeart/2008/layout/AlternatingHexagons"/>
    <dgm:cxn modelId="{83364E1C-747E-4479-9CC1-33E8BD36973C}" type="presOf" srcId="{84E3410B-DCE7-4214-B878-466D85E693E4}" destId="{0FB3F19B-8324-4698-99A9-A45877D40B14}" srcOrd="0" destOrd="0" presId="urn:microsoft.com/office/officeart/2008/layout/AlternatingHexagons"/>
    <dgm:cxn modelId="{4DD43725-E1F6-4E7E-AC86-6C7F78529022}" type="presOf" srcId="{7225CBAB-AD19-4832-A184-4EB1952F27DC}" destId="{EBA89CD2-C517-4CF4-9339-3256A1DF0A85}" srcOrd="0" destOrd="0" presId="urn:microsoft.com/office/officeart/2008/layout/AlternatingHexagons"/>
    <dgm:cxn modelId="{42B7D324-68E5-4DFC-B33E-C31FFA8F737A}" srcId="{36D6C827-B008-4BAF-A53A-F7A358ABFEE1}" destId="{F8DB8559-4848-4667-B389-FCEE72BF05E0}" srcOrd="3" destOrd="0" parTransId="{6F561F36-9990-428B-9F65-005C16287141}" sibTransId="{76001AC1-9A23-418D-9FFB-1143D3A46688}"/>
    <dgm:cxn modelId="{81539D11-3A54-4E55-B99E-3003757DC2E4}" type="presOf" srcId="{BAE7566B-3419-4FC6-91A0-718D35D279AB}" destId="{C0429080-0DA5-4D3A-98C3-B86347EAF3F9}" srcOrd="0" destOrd="0" presId="urn:microsoft.com/office/officeart/2008/layout/AlternatingHexagons"/>
    <dgm:cxn modelId="{40DBBFB7-27D6-4A27-BB66-627B111159C5}" type="presOf" srcId="{F8DB8559-4848-4667-B389-FCEE72BF05E0}" destId="{2769CB88-CCF7-41D1-A63F-C4838197A4EE}" srcOrd="0" destOrd="0" presId="urn:microsoft.com/office/officeart/2008/layout/AlternatingHexagons"/>
    <dgm:cxn modelId="{DC3C843A-515D-4511-A7AC-16F726A6664C}" srcId="{36D6C827-B008-4BAF-A53A-F7A358ABFEE1}" destId="{5085A8FD-FB3F-4482-933D-D551FED0AC68}" srcOrd="1" destOrd="0" parTransId="{A3FD6176-61D3-401D-A974-33DD26F149B0}" sibTransId="{9D31C858-CAB0-478A-81BF-6C6C6D1FEE61}"/>
    <dgm:cxn modelId="{9A297935-9298-454A-B554-E0DE5FBA5423}" type="presParOf" srcId="{ECA2FBE0-FA00-4F89-8181-394AC92ABCB2}" destId="{E71FC3D6-66DE-43D1-A4EA-300367C171CE}" srcOrd="0" destOrd="0" presId="urn:microsoft.com/office/officeart/2008/layout/AlternatingHexagons"/>
    <dgm:cxn modelId="{554B2FD7-97FA-4B6B-835E-1A594D8AAEC8}" type="presParOf" srcId="{E71FC3D6-66DE-43D1-A4EA-300367C171CE}" destId="{0FB3F19B-8324-4698-99A9-A45877D40B14}" srcOrd="0" destOrd="0" presId="urn:microsoft.com/office/officeart/2008/layout/AlternatingHexagons"/>
    <dgm:cxn modelId="{A064326C-CB9F-4852-A0C9-DB170375C524}" type="presParOf" srcId="{E71FC3D6-66DE-43D1-A4EA-300367C171CE}" destId="{2DBC624D-2B84-48D7-BC79-67DB0D6E1D0B}" srcOrd="1" destOrd="0" presId="urn:microsoft.com/office/officeart/2008/layout/AlternatingHexagons"/>
    <dgm:cxn modelId="{C5863C08-539C-47EC-88E1-5D0B51A960D6}" type="presParOf" srcId="{E71FC3D6-66DE-43D1-A4EA-300367C171CE}" destId="{410DA4B6-2303-4084-A118-CFA34BC99B50}" srcOrd="2" destOrd="0" presId="urn:microsoft.com/office/officeart/2008/layout/AlternatingHexagons"/>
    <dgm:cxn modelId="{80251381-613E-41E5-BD96-15C5F1A3A03F}" type="presParOf" srcId="{E71FC3D6-66DE-43D1-A4EA-300367C171CE}" destId="{E616875E-1441-4621-BBA1-BCED5E111A54}" srcOrd="3" destOrd="0" presId="urn:microsoft.com/office/officeart/2008/layout/AlternatingHexagons"/>
    <dgm:cxn modelId="{784E81D5-0142-4961-9043-107AD7BC7A1C}" type="presParOf" srcId="{E71FC3D6-66DE-43D1-A4EA-300367C171CE}" destId="{C0429080-0DA5-4D3A-98C3-B86347EAF3F9}" srcOrd="4" destOrd="0" presId="urn:microsoft.com/office/officeart/2008/layout/AlternatingHexagons"/>
    <dgm:cxn modelId="{0E81FFEA-A4A7-493C-8EC1-D4CFD5EED384}" type="presParOf" srcId="{ECA2FBE0-FA00-4F89-8181-394AC92ABCB2}" destId="{AC37663E-1339-4E53-9B0A-11F8BE7AA8E5}" srcOrd="1" destOrd="0" presId="urn:microsoft.com/office/officeart/2008/layout/AlternatingHexagons"/>
    <dgm:cxn modelId="{56F3383F-9E8C-44E9-AF5E-E70E0EF30496}" type="presParOf" srcId="{ECA2FBE0-FA00-4F89-8181-394AC92ABCB2}" destId="{B0F5B742-71EB-4F06-9357-568119F01842}" srcOrd="2" destOrd="0" presId="urn:microsoft.com/office/officeart/2008/layout/AlternatingHexagons"/>
    <dgm:cxn modelId="{094AC800-3AC3-4FE0-947C-EE15F068584A}" type="presParOf" srcId="{B0F5B742-71EB-4F06-9357-568119F01842}" destId="{B85B1B67-893D-41C1-A993-34ECEC263B8E}" srcOrd="0" destOrd="0" presId="urn:microsoft.com/office/officeart/2008/layout/AlternatingHexagons"/>
    <dgm:cxn modelId="{EC5D5B5E-8607-4652-A083-4CC43A4012A2}" type="presParOf" srcId="{B0F5B742-71EB-4F06-9357-568119F01842}" destId="{089F313F-2CE5-41C6-B7B1-081D870098E3}" srcOrd="1" destOrd="0" presId="urn:microsoft.com/office/officeart/2008/layout/AlternatingHexagons"/>
    <dgm:cxn modelId="{CEDA6DDA-93C5-420A-8D99-7D3EF1C7A29A}" type="presParOf" srcId="{B0F5B742-71EB-4F06-9357-568119F01842}" destId="{CA5DA025-788D-434D-8976-CC08B34A3612}" srcOrd="2" destOrd="0" presId="urn:microsoft.com/office/officeart/2008/layout/AlternatingHexagons"/>
    <dgm:cxn modelId="{04B06116-0BE8-4F0B-A364-BF4FEDD016C6}" type="presParOf" srcId="{B0F5B742-71EB-4F06-9357-568119F01842}" destId="{955C9700-88B4-4968-B048-3750756F693B}" srcOrd="3" destOrd="0" presId="urn:microsoft.com/office/officeart/2008/layout/AlternatingHexagons"/>
    <dgm:cxn modelId="{845253D0-740E-4562-9F4C-CDC39D631FA8}" type="presParOf" srcId="{B0F5B742-71EB-4F06-9357-568119F01842}" destId="{0ADB48DC-E2E0-49B7-91A0-22EE1AE306AD}" srcOrd="4" destOrd="0" presId="urn:microsoft.com/office/officeart/2008/layout/AlternatingHexagons"/>
    <dgm:cxn modelId="{B4A3CB57-F69C-4BD4-BFA3-78B761731FA8}" type="presParOf" srcId="{ECA2FBE0-FA00-4F89-8181-394AC92ABCB2}" destId="{EB6EEF0C-0D72-4D68-B54B-05E3EFBC5E8F}" srcOrd="3" destOrd="0" presId="urn:microsoft.com/office/officeart/2008/layout/AlternatingHexagons"/>
    <dgm:cxn modelId="{1431313B-1050-433A-A23D-203411728886}" type="presParOf" srcId="{ECA2FBE0-FA00-4F89-8181-394AC92ABCB2}" destId="{95CD997C-096F-483A-88C1-B3C9E203D349}" srcOrd="4" destOrd="0" presId="urn:microsoft.com/office/officeart/2008/layout/AlternatingHexagons"/>
    <dgm:cxn modelId="{919FC503-03DE-42FB-A545-7F7AEB574730}" type="presParOf" srcId="{95CD997C-096F-483A-88C1-B3C9E203D349}" destId="{EBA89CD2-C517-4CF4-9339-3256A1DF0A85}" srcOrd="0" destOrd="0" presId="urn:microsoft.com/office/officeart/2008/layout/AlternatingHexagons"/>
    <dgm:cxn modelId="{B5B9E8EA-87DF-4894-B37B-D491FB92DD8A}" type="presParOf" srcId="{95CD997C-096F-483A-88C1-B3C9E203D349}" destId="{F0F7D3F7-E461-4932-BD3F-C352058C1DE9}" srcOrd="1" destOrd="0" presId="urn:microsoft.com/office/officeart/2008/layout/AlternatingHexagons"/>
    <dgm:cxn modelId="{722EFB2D-BE79-462C-9CAA-AB706F8F61AC}" type="presParOf" srcId="{95CD997C-096F-483A-88C1-B3C9E203D349}" destId="{54A7C643-BCF7-464E-B22B-F9000F42FB02}" srcOrd="2" destOrd="0" presId="urn:microsoft.com/office/officeart/2008/layout/AlternatingHexagons"/>
    <dgm:cxn modelId="{1C7836C7-37DA-424E-BBEF-66C57317F3DC}" type="presParOf" srcId="{95CD997C-096F-483A-88C1-B3C9E203D349}" destId="{0B5D23B5-23EE-44F5-BBF1-F1B9E1FDB484}" srcOrd="3" destOrd="0" presId="urn:microsoft.com/office/officeart/2008/layout/AlternatingHexagons"/>
    <dgm:cxn modelId="{DD3E784E-3CB7-43D4-B4C7-F359DC373699}" type="presParOf" srcId="{95CD997C-096F-483A-88C1-B3C9E203D349}" destId="{CAB3D66F-8408-42D7-BDB5-25C25ED130D5}" srcOrd="4" destOrd="0" presId="urn:microsoft.com/office/officeart/2008/layout/AlternatingHexagons"/>
    <dgm:cxn modelId="{2DA6DD62-FB59-40E0-A137-EDA1A04EAEFB}" type="presParOf" srcId="{ECA2FBE0-FA00-4F89-8181-394AC92ABCB2}" destId="{757EE45D-4ED7-4E27-83D7-DAE095904224}" srcOrd="5" destOrd="0" presId="urn:microsoft.com/office/officeart/2008/layout/AlternatingHexagons"/>
    <dgm:cxn modelId="{3C36799F-751A-4C0D-AA8F-C74E58C1308E}" type="presParOf" srcId="{ECA2FBE0-FA00-4F89-8181-394AC92ABCB2}" destId="{51ABE758-4C14-4C63-98F9-4631B0913C40}" srcOrd="6" destOrd="0" presId="urn:microsoft.com/office/officeart/2008/layout/AlternatingHexagons"/>
    <dgm:cxn modelId="{7C02CE6E-58E6-44DC-9C92-9A86E66AB542}" type="presParOf" srcId="{51ABE758-4C14-4C63-98F9-4631B0913C40}" destId="{2769CB88-CCF7-41D1-A63F-C4838197A4EE}" srcOrd="0" destOrd="0" presId="urn:microsoft.com/office/officeart/2008/layout/AlternatingHexagons"/>
    <dgm:cxn modelId="{9682B3F9-1544-4462-85C1-7EB99F78C2F3}" type="presParOf" srcId="{51ABE758-4C14-4C63-98F9-4631B0913C40}" destId="{E8776B65-642E-4EA4-BA00-27FBE5B19984}" srcOrd="1" destOrd="0" presId="urn:microsoft.com/office/officeart/2008/layout/AlternatingHexagons"/>
    <dgm:cxn modelId="{C7AC305B-414C-4174-962A-A649F69EE3A4}" type="presParOf" srcId="{51ABE758-4C14-4C63-98F9-4631B0913C40}" destId="{60CF43F8-BB75-4CE1-8AD7-C3299AE8FC12}" srcOrd="2" destOrd="0" presId="urn:microsoft.com/office/officeart/2008/layout/AlternatingHexagons"/>
    <dgm:cxn modelId="{A3F65EE1-48D9-4F3C-AAC1-191166666AA6}" type="presParOf" srcId="{51ABE758-4C14-4C63-98F9-4631B0913C40}" destId="{E82DE7F0-76A3-45A5-986B-88497D664099}" srcOrd="3" destOrd="0" presId="urn:microsoft.com/office/officeart/2008/layout/AlternatingHexagons"/>
    <dgm:cxn modelId="{FF4477E5-1022-4AAD-9255-42C6E8768298}" type="presParOf" srcId="{51ABE758-4C14-4C63-98F9-4631B0913C40}" destId="{8AEAC1CD-FC92-42FC-B9FA-C316A1CE557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642487-0A1E-435A-BFEA-C4583E59030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F948DF7-3709-409B-98E3-A8829A82CF9A}">
      <dgm:prSet custT="1"/>
      <dgm:spPr/>
      <dgm:t>
        <a:bodyPr/>
        <a:lstStyle/>
        <a:p>
          <a:r>
            <a:rPr lang="ru-RU" sz="1800" b="1" dirty="0" smtClean="0"/>
            <a:t>На личностном уровне (умения</a:t>
          </a:r>
          <a:r>
            <a:rPr lang="ru-RU" sz="2400" b="1" dirty="0" smtClean="0"/>
            <a:t>, навыки)</a:t>
          </a:r>
          <a:endParaRPr lang="ru-RU" sz="2400" b="1" dirty="0"/>
        </a:p>
      </dgm:t>
    </dgm:pt>
    <dgm:pt modelId="{F7CB788A-0BA7-4DBB-821E-9DCD34903D92}" type="parTrans" cxnId="{4DF2A012-A2CD-4CE3-9ECD-9F9360E44607}">
      <dgm:prSet/>
      <dgm:spPr/>
      <dgm:t>
        <a:bodyPr/>
        <a:lstStyle/>
        <a:p>
          <a:endParaRPr lang="ru-RU"/>
        </a:p>
      </dgm:t>
    </dgm:pt>
    <dgm:pt modelId="{0D47E5C7-D9A1-46F4-8C00-27F5D1BC1F43}" type="sibTrans" cxnId="{4DF2A012-A2CD-4CE3-9ECD-9F9360E44607}">
      <dgm:prSet/>
      <dgm:spPr/>
      <dgm:t>
        <a:bodyPr/>
        <a:lstStyle/>
        <a:p>
          <a:endParaRPr lang="ru-RU"/>
        </a:p>
      </dgm:t>
    </dgm:pt>
    <dgm:pt modelId="{B549D768-79E7-4E1C-9A05-DE16CB8D3DB6}">
      <dgm:prSet custT="1"/>
      <dgm:spPr/>
      <dgm:t>
        <a:bodyPr/>
        <a:lstStyle/>
        <a:p>
          <a:pPr algn="l"/>
          <a:r>
            <a:rPr lang="ru-RU" sz="1800" b="1" dirty="0" smtClean="0"/>
            <a:t>осознавать себя личностью, быть социально активным, уважающим закон и правопорядок, осознающим ответственность перед семьей, обществом, государством; относиться к самому себе как хозяину своей судьбы, самоопределяющейся и самореализующейся личности, отвечающей за свое собственное будущее; иметь навыки взаимодействия в группе, применять на практике навыки группового взаимодействия.</a:t>
          </a:r>
          <a:endParaRPr lang="ru-RU" sz="1800" b="1" dirty="0"/>
        </a:p>
      </dgm:t>
    </dgm:pt>
    <dgm:pt modelId="{78D89592-7A05-4860-BF22-BF68C0B2EA23}" type="parTrans" cxnId="{A317BEC0-5CBE-4E6D-86F5-796B78622CCE}">
      <dgm:prSet/>
      <dgm:spPr/>
      <dgm:t>
        <a:bodyPr/>
        <a:lstStyle/>
        <a:p>
          <a:endParaRPr lang="ru-RU"/>
        </a:p>
      </dgm:t>
    </dgm:pt>
    <dgm:pt modelId="{E7D63C00-38C3-40B0-A455-20C4C2B1A1AD}" type="sibTrans" cxnId="{A317BEC0-5CBE-4E6D-86F5-796B78622CCE}">
      <dgm:prSet/>
      <dgm:spPr/>
      <dgm:t>
        <a:bodyPr/>
        <a:lstStyle/>
        <a:p>
          <a:endParaRPr lang="ru-RU"/>
        </a:p>
      </dgm:t>
    </dgm:pt>
    <dgm:pt modelId="{E43E32E2-0B11-4C16-9446-0701CB409E66}">
      <dgm:prSet custT="1"/>
      <dgm:spPr/>
      <dgm:t>
        <a:bodyPr/>
        <a:lstStyle/>
        <a:p>
          <a:r>
            <a:rPr lang="ru-RU" sz="2000" b="1" dirty="0" smtClean="0"/>
            <a:t>На уровне </a:t>
          </a:r>
          <a:r>
            <a:rPr lang="ru-RU" sz="2000" b="1" dirty="0" err="1" smtClean="0"/>
            <a:t>соци-альных</a:t>
          </a:r>
          <a:r>
            <a:rPr lang="ru-RU" sz="2000" b="1" dirty="0" smtClean="0"/>
            <a:t> </a:t>
          </a:r>
          <a:r>
            <a:rPr lang="ru-RU" sz="2000" b="1" dirty="0" err="1" smtClean="0"/>
            <a:t>отноше</a:t>
          </a:r>
          <a:r>
            <a:rPr lang="ru-RU" sz="2000" b="1" dirty="0" smtClean="0"/>
            <a:t>-ний (компетенции) </a:t>
          </a:r>
          <a:endParaRPr lang="ru-RU" sz="2000" b="1" dirty="0"/>
        </a:p>
      </dgm:t>
    </dgm:pt>
    <dgm:pt modelId="{A12DEC37-DEF7-4996-9BE6-8D15473E7587}" type="parTrans" cxnId="{E1A60067-9152-45FE-A7F2-C4D8CD1115F8}">
      <dgm:prSet/>
      <dgm:spPr/>
      <dgm:t>
        <a:bodyPr/>
        <a:lstStyle/>
        <a:p>
          <a:endParaRPr lang="ru-RU"/>
        </a:p>
      </dgm:t>
    </dgm:pt>
    <dgm:pt modelId="{377644E4-F814-4511-9469-DAACB0526893}" type="sibTrans" cxnId="{E1A60067-9152-45FE-A7F2-C4D8CD1115F8}">
      <dgm:prSet/>
      <dgm:spPr/>
      <dgm:t>
        <a:bodyPr/>
        <a:lstStyle/>
        <a:p>
          <a:endParaRPr lang="ru-RU"/>
        </a:p>
      </dgm:t>
    </dgm:pt>
    <dgm:pt modelId="{A95B71E4-6119-4958-8935-C6888D2E2EAA}">
      <dgm:prSet custT="1"/>
      <dgm:spPr/>
      <dgm:t>
        <a:bodyPr/>
        <a:lstStyle/>
        <a:p>
          <a:pPr algn="l"/>
          <a:r>
            <a:rPr lang="ru-RU" sz="1800" b="1" dirty="0" smtClean="0"/>
            <a:t>уметь сотрудничать со сверстниками, детьми младшего возраста, взрослыми в образовательной, общественно полезной деятельности, позволяющей избегать чувства одиночества; демонстрировать готовность к участию в гуманитарной деятельности (волонтерство, помощь людям, нуждающимся в ней); иметь опыт участия в разнообразной совместной деятельности, иметь стремление к взаимопониманию и взаимопомощи, принимать активное участие в школьном самоуправлении)</a:t>
          </a:r>
          <a:endParaRPr lang="ru-RU" sz="1800" b="1" dirty="0"/>
        </a:p>
      </dgm:t>
    </dgm:pt>
    <dgm:pt modelId="{757EB484-2C98-45E2-8FF6-0F258EF26451}" type="parTrans" cxnId="{A742D655-7A09-46B0-8BA9-603D29F63E18}">
      <dgm:prSet/>
      <dgm:spPr/>
      <dgm:t>
        <a:bodyPr/>
        <a:lstStyle/>
        <a:p>
          <a:endParaRPr lang="ru-RU"/>
        </a:p>
      </dgm:t>
    </dgm:pt>
    <dgm:pt modelId="{83B13613-83DB-410A-8222-A46E774B33F9}" type="sibTrans" cxnId="{A742D655-7A09-46B0-8BA9-603D29F63E18}">
      <dgm:prSet/>
      <dgm:spPr/>
      <dgm:t>
        <a:bodyPr/>
        <a:lstStyle/>
        <a:p>
          <a:endParaRPr lang="ru-RU"/>
        </a:p>
      </dgm:t>
    </dgm:pt>
    <dgm:pt modelId="{12FE5265-D067-401F-9E4D-9EA5D433E4A7}" type="pres">
      <dgm:prSet presAssocID="{67642487-0A1E-435A-BFEA-C4583E590303}" presName="Name0" presStyleCnt="0">
        <dgm:presLayoutVars>
          <dgm:dir/>
          <dgm:resizeHandles val="exact"/>
        </dgm:presLayoutVars>
      </dgm:prSet>
      <dgm:spPr/>
    </dgm:pt>
    <dgm:pt modelId="{16538EAF-0ADF-45E2-A8EC-DC3166D5D0BF}" type="pres">
      <dgm:prSet presAssocID="{67642487-0A1E-435A-BFEA-C4583E590303}" presName="bkgdShp" presStyleLbl="alignAccFollowNode1" presStyleIdx="0" presStyleCnt="1" custScaleY="114045"/>
      <dgm:spPr/>
    </dgm:pt>
    <dgm:pt modelId="{1CEEF176-F584-44BC-BD07-D67F2377A6E3}" type="pres">
      <dgm:prSet presAssocID="{67642487-0A1E-435A-BFEA-C4583E590303}" presName="linComp" presStyleCnt="0"/>
      <dgm:spPr/>
    </dgm:pt>
    <dgm:pt modelId="{1361EFAE-3E4E-4E6E-AA43-7872363D071E}" type="pres">
      <dgm:prSet presAssocID="{5F948DF7-3709-409B-98E3-A8829A82CF9A}" presName="compNode" presStyleCnt="0"/>
      <dgm:spPr/>
    </dgm:pt>
    <dgm:pt modelId="{0A449DFF-5161-4C36-990E-B3696F2DF1CA}" type="pres">
      <dgm:prSet presAssocID="{5F948DF7-3709-409B-98E3-A8829A82CF9A}" presName="node" presStyleLbl="node1" presStyleIdx="0" presStyleCnt="4" custScaleX="163076" custScaleY="93295" custLinFactNeighborX="685" custLinFactNeighborY="-13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28F61-0441-4870-89BA-D83FD72531AC}" type="pres">
      <dgm:prSet presAssocID="{5F948DF7-3709-409B-98E3-A8829A82CF9A}" presName="invisiNode" presStyleLbl="node1" presStyleIdx="0" presStyleCnt="4"/>
      <dgm:spPr/>
    </dgm:pt>
    <dgm:pt modelId="{43D06D1F-5147-4A09-8FF1-AE439CA13FBD}" type="pres">
      <dgm:prSet presAssocID="{5F948DF7-3709-409B-98E3-A8829A82CF9A}" presName="imagNode" presStyleLbl="fgImgPlace1" presStyleIdx="0" presStyleCnt="4" custScaleX="58646" custScaleY="25865" custLinFactNeighborX="9979" custLinFactNeighborY="3376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B1F09CA-5346-4732-ABD1-90BA02413558}" type="pres">
      <dgm:prSet presAssocID="{0D47E5C7-D9A1-46F4-8C00-27F5D1BC1F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B3C0C0-C694-4635-AC4B-F44A01951F62}" type="pres">
      <dgm:prSet presAssocID="{B549D768-79E7-4E1C-9A05-DE16CB8D3DB6}" presName="compNode" presStyleCnt="0"/>
      <dgm:spPr/>
    </dgm:pt>
    <dgm:pt modelId="{55D6BDC2-32E6-4D28-BA21-91EEE5D5CC8F}" type="pres">
      <dgm:prSet presAssocID="{B549D768-79E7-4E1C-9A05-DE16CB8D3DB6}" presName="node" presStyleLbl="node1" presStyleIdx="1" presStyleCnt="4" custScaleX="337365" custScaleY="167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A48DF-F157-4D61-95FF-85AC6DCF5405}" type="pres">
      <dgm:prSet presAssocID="{B549D768-79E7-4E1C-9A05-DE16CB8D3DB6}" presName="invisiNode" presStyleLbl="node1" presStyleIdx="1" presStyleCnt="4"/>
      <dgm:spPr/>
    </dgm:pt>
    <dgm:pt modelId="{5E4B4510-B049-4420-B781-C5C5007C00D0}" type="pres">
      <dgm:prSet presAssocID="{B549D768-79E7-4E1C-9A05-DE16CB8D3DB6}" presName="imagNode" presStyleLbl="fgImgPlace1" presStyleIdx="1" presStyleCnt="4" custScaleX="77079" custScaleY="35261" custLinFactNeighborX="9504" custLinFactNeighborY="-760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6F4FED6F-B585-48A9-A04F-1E9D17B902A8}" type="pres">
      <dgm:prSet presAssocID="{E7D63C00-38C3-40B0-A455-20C4C2B1A1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61C10A-6346-4830-AA9E-B57ED6CAEEC5}" type="pres">
      <dgm:prSet presAssocID="{E43E32E2-0B11-4C16-9446-0701CB409E66}" presName="compNode" presStyleCnt="0"/>
      <dgm:spPr/>
    </dgm:pt>
    <dgm:pt modelId="{A7997932-5D31-4604-9903-C9E7ABF7DBA5}" type="pres">
      <dgm:prSet presAssocID="{E43E32E2-0B11-4C16-9446-0701CB409E66}" presName="node" presStyleLbl="node1" presStyleIdx="2" presStyleCnt="4" custScaleX="134921" custScaleY="116539" custLinFactNeighborX="5462" custLinFactNeighborY="-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07BE9-B946-4232-819D-7D0D2DE20F08}" type="pres">
      <dgm:prSet presAssocID="{E43E32E2-0B11-4C16-9446-0701CB409E66}" presName="invisiNode" presStyleLbl="node1" presStyleIdx="2" presStyleCnt="4"/>
      <dgm:spPr/>
    </dgm:pt>
    <dgm:pt modelId="{2CCA400A-E776-4068-90E3-C0FCAF00944F}" type="pres">
      <dgm:prSet presAssocID="{E43E32E2-0B11-4C16-9446-0701CB409E66}" presName="imagNode" presStyleLbl="fgImgPlace1" presStyleIdx="2" presStyleCnt="4" custScaleX="68745" custScaleY="30265" custLinFactNeighborX="5126" custLinFactNeighborY="3132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B99428C2-CFBC-4600-B86C-BB9CFE9CFDB6}" type="pres">
      <dgm:prSet presAssocID="{377644E4-F814-4511-9469-DAACB05268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3A8726-3107-4D25-859D-F49D586E5660}" type="pres">
      <dgm:prSet presAssocID="{A95B71E4-6119-4958-8935-C6888D2E2EAA}" presName="compNode" presStyleCnt="0"/>
      <dgm:spPr/>
    </dgm:pt>
    <dgm:pt modelId="{0EF45334-5E62-4BD8-9799-BAC8F13B3507}" type="pres">
      <dgm:prSet presAssocID="{A95B71E4-6119-4958-8935-C6888D2E2EAA}" presName="node" presStyleLbl="node1" presStyleIdx="3" presStyleCnt="4" custScaleX="404904" custScaleY="164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96D58-4969-479F-8C48-40636FE901B9}" type="pres">
      <dgm:prSet presAssocID="{A95B71E4-6119-4958-8935-C6888D2E2EAA}" presName="invisiNode" presStyleLbl="node1" presStyleIdx="3" presStyleCnt="4"/>
      <dgm:spPr/>
    </dgm:pt>
    <dgm:pt modelId="{0A7EA381-C0EC-4506-B898-5D8500569D32}" type="pres">
      <dgm:prSet presAssocID="{A95B71E4-6119-4958-8935-C6888D2E2EAA}" presName="imagNode" presStyleLbl="fgImgPlace1" presStyleIdx="3" presStyleCnt="4" custScaleX="86876" custScaleY="29396" custLinFactNeighborX="6336" custLinFactNeighborY="-344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8A7F18D9-0B42-4F16-A4BD-6874C03EAB1B}" type="presOf" srcId="{5F948DF7-3709-409B-98E3-A8829A82CF9A}" destId="{0A449DFF-5161-4C36-990E-B3696F2DF1CA}" srcOrd="0" destOrd="0" presId="urn:microsoft.com/office/officeart/2005/8/layout/pList2"/>
    <dgm:cxn modelId="{A742D655-7A09-46B0-8BA9-603D29F63E18}" srcId="{67642487-0A1E-435A-BFEA-C4583E590303}" destId="{A95B71E4-6119-4958-8935-C6888D2E2EAA}" srcOrd="3" destOrd="0" parTransId="{757EB484-2C98-45E2-8FF6-0F258EF26451}" sibTransId="{83B13613-83DB-410A-8222-A46E774B33F9}"/>
    <dgm:cxn modelId="{B9B0D0D1-A2FA-4E62-86B9-2A9AF927DCE8}" type="presOf" srcId="{67642487-0A1E-435A-BFEA-C4583E590303}" destId="{12FE5265-D067-401F-9E4D-9EA5D433E4A7}" srcOrd="0" destOrd="0" presId="urn:microsoft.com/office/officeart/2005/8/layout/pList2"/>
    <dgm:cxn modelId="{4DF2A012-A2CD-4CE3-9ECD-9F9360E44607}" srcId="{67642487-0A1E-435A-BFEA-C4583E590303}" destId="{5F948DF7-3709-409B-98E3-A8829A82CF9A}" srcOrd="0" destOrd="0" parTransId="{F7CB788A-0BA7-4DBB-821E-9DCD34903D92}" sibTransId="{0D47E5C7-D9A1-46F4-8C00-27F5D1BC1F43}"/>
    <dgm:cxn modelId="{EC61C815-FA01-4CCC-8B16-A6F3054FCFAC}" type="presOf" srcId="{B549D768-79E7-4E1C-9A05-DE16CB8D3DB6}" destId="{55D6BDC2-32E6-4D28-BA21-91EEE5D5CC8F}" srcOrd="0" destOrd="0" presId="urn:microsoft.com/office/officeart/2005/8/layout/pList2"/>
    <dgm:cxn modelId="{0A54C10F-33A9-4C3B-BA55-BAF41DAF08A7}" type="presOf" srcId="{E43E32E2-0B11-4C16-9446-0701CB409E66}" destId="{A7997932-5D31-4604-9903-C9E7ABF7DBA5}" srcOrd="0" destOrd="0" presId="urn:microsoft.com/office/officeart/2005/8/layout/pList2"/>
    <dgm:cxn modelId="{54130238-6819-40CD-9BB5-A8408348D88C}" type="presOf" srcId="{377644E4-F814-4511-9469-DAACB0526893}" destId="{B99428C2-CFBC-4600-B86C-BB9CFE9CFDB6}" srcOrd="0" destOrd="0" presId="urn:microsoft.com/office/officeart/2005/8/layout/pList2"/>
    <dgm:cxn modelId="{2215D0EB-29CB-4111-8ADA-D9CD797B50F6}" type="presOf" srcId="{A95B71E4-6119-4958-8935-C6888D2E2EAA}" destId="{0EF45334-5E62-4BD8-9799-BAC8F13B3507}" srcOrd="0" destOrd="0" presId="urn:microsoft.com/office/officeart/2005/8/layout/pList2"/>
    <dgm:cxn modelId="{A317BEC0-5CBE-4E6D-86F5-796B78622CCE}" srcId="{67642487-0A1E-435A-BFEA-C4583E590303}" destId="{B549D768-79E7-4E1C-9A05-DE16CB8D3DB6}" srcOrd="1" destOrd="0" parTransId="{78D89592-7A05-4860-BF22-BF68C0B2EA23}" sibTransId="{E7D63C00-38C3-40B0-A455-20C4C2B1A1AD}"/>
    <dgm:cxn modelId="{FF906D55-90BB-4249-AC1E-E45666EBB2FA}" type="presOf" srcId="{E7D63C00-38C3-40B0-A455-20C4C2B1A1AD}" destId="{6F4FED6F-B585-48A9-A04F-1E9D17B902A8}" srcOrd="0" destOrd="0" presId="urn:microsoft.com/office/officeart/2005/8/layout/pList2"/>
    <dgm:cxn modelId="{84377375-960B-4E2F-8D0D-7640772D6913}" type="presOf" srcId="{0D47E5C7-D9A1-46F4-8C00-27F5D1BC1F43}" destId="{7B1F09CA-5346-4732-ABD1-90BA02413558}" srcOrd="0" destOrd="0" presId="urn:microsoft.com/office/officeart/2005/8/layout/pList2"/>
    <dgm:cxn modelId="{E1A60067-9152-45FE-A7F2-C4D8CD1115F8}" srcId="{67642487-0A1E-435A-BFEA-C4583E590303}" destId="{E43E32E2-0B11-4C16-9446-0701CB409E66}" srcOrd="2" destOrd="0" parTransId="{A12DEC37-DEF7-4996-9BE6-8D15473E7587}" sibTransId="{377644E4-F814-4511-9469-DAACB0526893}"/>
    <dgm:cxn modelId="{76008FAF-93F4-4332-9FB3-DEE833275654}" type="presParOf" srcId="{12FE5265-D067-401F-9E4D-9EA5D433E4A7}" destId="{16538EAF-0ADF-45E2-A8EC-DC3166D5D0BF}" srcOrd="0" destOrd="0" presId="urn:microsoft.com/office/officeart/2005/8/layout/pList2"/>
    <dgm:cxn modelId="{34C118CA-5C99-460F-B51B-0E5B0D07A94A}" type="presParOf" srcId="{12FE5265-D067-401F-9E4D-9EA5D433E4A7}" destId="{1CEEF176-F584-44BC-BD07-D67F2377A6E3}" srcOrd="1" destOrd="0" presId="urn:microsoft.com/office/officeart/2005/8/layout/pList2"/>
    <dgm:cxn modelId="{424A4897-1398-4748-BA4E-F2ED29948876}" type="presParOf" srcId="{1CEEF176-F584-44BC-BD07-D67F2377A6E3}" destId="{1361EFAE-3E4E-4E6E-AA43-7872363D071E}" srcOrd="0" destOrd="0" presId="urn:microsoft.com/office/officeart/2005/8/layout/pList2"/>
    <dgm:cxn modelId="{0479E259-F037-4FF6-B0C7-19C1C1C3AD41}" type="presParOf" srcId="{1361EFAE-3E4E-4E6E-AA43-7872363D071E}" destId="{0A449DFF-5161-4C36-990E-B3696F2DF1CA}" srcOrd="0" destOrd="0" presId="urn:microsoft.com/office/officeart/2005/8/layout/pList2"/>
    <dgm:cxn modelId="{94ED06D9-E1CF-4595-BA0C-360C6CC34B42}" type="presParOf" srcId="{1361EFAE-3E4E-4E6E-AA43-7872363D071E}" destId="{54528F61-0441-4870-89BA-D83FD72531AC}" srcOrd="1" destOrd="0" presId="urn:microsoft.com/office/officeart/2005/8/layout/pList2"/>
    <dgm:cxn modelId="{19C7154B-F78B-48E3-8684-358730B1D1ED}" type="presParOf" srcId="{1361EFAE-3E4E-4E6E-AA43-7872363D071E}" destId="{43D06D1F-5147-4A09-8FF1-AE439CA13FBD}" srcOrd="2" destOrd="0" presId="urn:microsoft.com/office/officeart/2005/8/layout/pList2"/>
    <dgm:cxn modelId="{3F4126F9-1542-4300-8C74-A29C15F0B26B}" type="presParOf" srcId="{1CEEF176-F584-44BC-BD07-D67F2377A6E3}" destId="{7B1F09CA-5346-4732-ABD1-90BA02413558}" srcOrd="1" destOrd="0" presId="urn:microsoft.com/office/officeart/2005/8/layout/pList2"/>
    <dgm:cxn modelId="{E0A2E207-0E59-440A-8DE7-B229A34529F8}" type="presParOf" srcId="{1CEEF176-F584-44BC-BD07-D67F2377A6E3}" destId="{0FB3C0C0-C694-4635-AC4B-F44A01951F62}" srcOrd="2" destOrd="0" presId="urn:microsoft.com/office/officeart/2005/8/layout/pList2"/>
    <dgm:cxn modelId="{7585B558-9D2D-463A-9FBA-E7F3ECEED945}" type="presParOf" srcId="{0FB3C0C0-C694-4635-AC4B-F44A01951F62}" destId="{55D6BDC2-32E6-4D28-BA21-91EEE5D5CC8F}" srcOrd="0" destOrd="0" presId="urn:microsoft.com/office/officeart/2005/8/layout/pList2"/>
    <dgm:cxn modelId="{E91B54A5-FF00-414C-97A4-BA6517DAA1E2}" type="presParOf" srcId="{0FB3C0C0-C694-4635-AC4B-F44A01951F62}" destId="{299A48DF-F157-4D61-95FF-85AC6DCF5405}" srcOrd="1" destOrd="0" presId="urn:microsoft.com/office/officeart/2005/8/layout/pList2"/>
    <dgm:cxn modelId="{85309BD5-AC05-4DF2-9EDE-2059C98AEBE0}" type="presParOf" srcId="{0FB3C0C0-C694-4635-AC4B-F44A01951F62}" destId="{5E4B4510-B049-4420-B781-C5C5007C00D0}" srcOrd="2" destOrd="0" presId="urn:microsoft.com/office/officeart/2005/8/layout/pList2"/>
    <dgm:cxn modelId="{320C121C-85DB-4955-819D-3E564B2C99F8}" type="presParOf" srcId="{1CEEF176-F584-44BC-BD07-D67F2377A6E3}" destId="{6F4FED6F-B585-48A9-A04F-1E9D17B902A8}" srcOrd="3" destOrd="0" presId="urn:microsoft.com/office/officeart/2005/8/layout/pList2"/>
    <dgm:cxn modelId="{CEFBB440-D1C5-4340-B178-374B865727D9}" type="presParOf" srcId="{1CEEF176-F584-44BC-BD07-D67F2377A6E3}" destId="{4661C10A-6346-4830-AA9E-B57ED6CAEEC5}" srcOrd="4" destOrd="0" presId="urn:microsoft.com/office/officeart/2005/8/layout/pList2"/>
    <dgm:cxn modelId="{A416D74B-5D7E-4FF1-B371-B7F073623F08}" type="presParOf" srcId="{4661C10A-6346-4830-AA9E-B57ED6CAEEC5}" destId="{A7997932-5D31-4604-9903-C9E7ABF7DBA5}" srcOrd="0" destOrd="0" presId="urn:microsoft.com/office/officeart/2005/8/layout/pList2"/>
    <dgm:cxn modelId="{8C6D0C62-3B94-4AA2-8443-B3BC240F05F1}" type="presParOf" srcId="{4661C10A-6346-4830-AA9E-B57ED6CAEEC5}" destId="{63A07BE9-B946-4232-819D-7D0D2DE20F08}" srcOrd="1" destOrd="0" presId="urn:microsoft.com/office/officeart/2005/8/layout/pList2"/>
    <dgm:cxn modelId="{CBC25714-5702-489A-BAE5-CD4AFB6392B0}" type="presParOf" srcId="{4661C10A-6346-4830-AA9E-B57ED6CAEEC5}" destId="{2CCA400A-E776-4068-90E3-C0FCAF00944F}" srcOrd="2" destOrd="0" presId="urn:microsoft.com/office/officeart/2005/8/layout/pList2"/>
    <dgm:cxn modelId="{E7662C57-5607-4F15-9B17-6250E185EED8}" type="presParOf" srcId="{1CEEF176-F584-44BC-BD07-D67F2377A6E3}" destId="{B99428C2-CFBC-4600-B86C-BB9CFE9CFDB6}" srcOrd="5" destOrd="0" presId="urn:microsoft.com/office/officeart/2005/8/layout/pList2"/>
    <dgm:cxn modelId="{01B7B1FE-E531-4FC0-BBCE-7A0463D1A639}" type="presParOf" srcId="{1CEEF176-F584-44BC-BD07-D67F2377A6E3}" destId="{903A8726-3107-4D25-859D-F49D586E5660}" srcOrd="6" destOrd="0" presId="urn:microsoft.com/office/officeart/2005/8/layout/pList2"/>
    <dgm:cxn modelId="{389B6110-57D6-4456-B2F2-5EA4EBBFA25A}" type="presParOf" srcId="{903A8726-3107-4D25-859D-F49D586E5660}" destId="{0EF45334-5E62-4BD8-9799-BAC8F13B3507}" srcOrd="0" destOrd="0" presId="urn:microsoft.com/office/officeart/2005/8/layout/pList2"/>
    <dgm:cxn modelId="{CE6B86EE-3945-441D-B951-99D396446A36}" type="presParOf" srcId="{903A8726-3107-4D25-859D-F49D586E5660}" destId="{E6196D58-4969-479F-8C48-40636FE901B9}" srcOrd="1" destOrd="0" presId="urn:microsoft.com/office/officeart/2005/8/layout/pList2"/>
    <dgm:cxn modelId="{370621E8-314F-46D8-8D56-2B7E56DFF442}" type="presParOf" srcId="{903A8726-3107-4D25-859D-F49D586E5660}" destId="{0A7EA381-C0EC-4506-B898-5D8500569D3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042D83-C430-434E-ACED-3BAF6AA580E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719864-90A3-482A-BBB0-D8B53E483A99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</a:rPr>
            <a:t>Психолого-педагогические технологии: </a:t>
          </a:r>
          <a:r>
            <a:rPr lang="ru-RU" sz="1400" b="1" dirty="0" smtClean="0"/>
            <a:t>использование универсальных педагогических методик и технологий(тренингов, кейс-технологий, ролевых игр, проектной деятельности и др.), составляющих основу для разработки проф. программ, обеспечивающих специальное системное воздействие на адресные группы профилактики в целях формирования партнерских взаимоотношений со сверстниками, позволяющих демонстрировать в поведении проявления доверия, расположения, уважения к окружающим людям, эффективное общение, ориентированное на нормы и традиции, основанные на базовых человеческих ценностях, и закрепление нормативного поведения у обучающихся; формирование условий и проектирование педагогических ситуаций, позволяющих обучающимся демонстрировать нормативное поведение, включая применение базовых навыков самоконтроля, планирования и регуляции своей деятельности; педагогическое моделирование ситуаций успешности, формирование опыта и культуры достижений.</a:t>
          </a:r>
          <a:endParaRPr lang="ru-RU" sz="1400" b="1" dirty="0"/>
        </a:p>
      </dgm:t>
    </dgm:pt>
    <dgm:pt modelId="{85D1AFCE-C4AB-48C1-A91A-E8704D3A35CA}" type="parTrans" cxnId="{3AA5B864-37D6-4B0B-9A5B-1849CA933572}">
      <dgm:prSet/>
      <dgm:spPr/>
      <dgm:t>
        <a:bodyPr/>
        <a:lstStyle/>
        <a:p>
          <a:endParaRPr lang="ru-RU"/>
        </a:p>
      </dgm:t>
    </dgm:pt>
    <dgm:pt modelId="{415568CA-DDD9-4704-BABE-1DEBEF800125}" type="sibTrans" cxnId="{3AA5B864-37D6-4B0B-9A5B-1849CA933572}">
      <dgm:prSet/>
      <dgm:spPr/>
      <dgm:t>
        <a:bodyPr/>
        <a:lstStyle/>
        <a:p>
          <a:endParaRPr lang="ru-RU"/>
        </a:p>
      </dgm:t>
    </dgm:pt>
    <dgm:pt modelId="{548DFD87-DA3E-4841-87C3-615E68B25F66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Социальные технологии</a:t>
          </a:r>
          <a:r>
            <a:rPr lang="ru-RU" sz="1400" b="1" dirty="0" smtClean="0"/>
            <a:t>: развитие в образовательных организациях среды реализации позитивно ориентированных интересов (творческой, спортивной, волонтерской деятельности, клубов по интересам, детско- юношеских общественных движений).</a:t>
          </a:r>
          <a:endParaRPr lang="ru-RU" sz="1400" b="1" dirty="0"/>
        </a:p>
      </dgm:t>
    </dgm:pt>
    <dgm:pt modelId="{19154D39-3E81-4895-B37B-9668DBF74755}" type="parTrans" cxnId="{0F07D72F-B323-4477-BCC2-F954D2F71FEC}">
      <dgm:prSet/>
      <dgm:spPr/>
      <dgm:t>
        <a:bodyPr/>
        <a:lstStyle/>
        <a:p>
          <a:endParaRPr lang="ru-RU"/>
        </a:p>
      </dgm:t>
    </dgm:pt>
    <dgm:pt modelId="{383C3BDD-3556-4AC7-9A34-68CF818556E1}" type="sibTrans" cxnId="{0F07D72F-B323-4477-BCC2-F954D2F71FEC}">
      <dgm:prSet/>
      <dgm:spPr/>
      <dgm:t>
        <a:bodyPr/>
        <a:lstStyle/>
        <a:p>
          <a:endParaRPr lang="ru-RU"/>
        </a:p>
      </dgm:t>
    </dgm:pt>
    <dgm:pt modelId="{01D52F24-DD2E-4D76-9540-7FA23CCE9B3F}">
      <dgm:prSet custT="1"/>
      <dgm:spPr/>
      <dgm:t>
        <a:bodyPr/>
        <a:lstStyle/>
        <a:p>
          <a:pPr algn="just"/>
          <a:r>
            <a:rPr lang="ru-RU" sz="1600" b="0" dirty="0" smtClean="0">
              <a:solidFill>
                <a:srgbClr val="C00000"/>
              </a:solidFill>
            </a:rPr>
            <a:t>Медицинские технологии</a:t>
          </a:r>
          <a:r>
            <a:rPr lang="ru-RU" sz="1400" dirty="0" smtClean="0"/>
            <a:t>: </a:t>
          </a:r>
          <a:r>
            <a:rPr lang="ru-RU" sz="1400" b="1" dirty="0" smtClean="0"/>
            <a:t>проведение в установленные возрастные периоды профилактических медицинских осмотров в целях раннего (своевременного) выявления патологических состояний, заболеваний и факторов риска их развития, немедицинского потребления психоактивных веществ, а также для определения групп здоровья и выработки рекомендаций для несовершеннолетних и их родителей или иных законных представителей в соответствии с приказом Минздрава России № 514н1</a:t>
          </a:r>
          <a:r>
            <a:rPr lang="ru-RU" sz="1400" dirty="0" smtClean="0"/>
            <a:t>.</a:t>
          </a:r>
          <a:endParaRPr lang="ru-RU" sz="1400" dirty="0"/>
        </a:p>
      </dgm:t>
    </dgm:pt>
    <dgm:pt modelId="{7BE474E9-398D-4D47-9511-5CC2AF856DE8}" type="parTrans" cxnId="{C8376BA4-088F-43B3-8FCD-D32556D5C553}">
      <dgm:prSet/>
      <dgm:spPr/>
      <dgm:t>
        <a:bodyPr/>
        <a:lstStyle/>
        <a:p>
          <a:endParaRPr lang="ru-RU"/>
        </a:p>
      </dgm:t>
    </dgm:pt>
    <dgm:pt modelId="{B90245E3-B68F-4533-87A3-1C44F5C7A42D}" type="sibTrans" cxnId="{C8376BA4-088F-43B3-8FCD-D32556D5C553}">
      <dgm:prSet/>
      <dgm:spPr/>
      <dgm:t>
        <a:bodyPr/>
        <a:lstStyle/>
        <a:p>
          <a:endParaRPr lang="ru-RU"/>
        </a:p>
      </dgm:t>
    </dgm:pt>
    <dgm:pt modelId="{45089091-89EA-4BC5-A8D4-C5B798E3B1F7}" type="pres">
      <dgm:prSet presAssocID="{47042D83-C430-434E-ACED-3BAF6AA580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8EF15-BF46-49DB-83B1-CE1B775CF90B}" type="pres">
      <dgm:prSet presAssocID="{47042D83-C430-434E-ACED-3BAF6AA580EE}" presName="dummyMaxCanvas" presStyleCnt="0">
        <dgm:presLayoutVars/>
      </dgm:prSet>
      <dgm:spPr/>
    </dgm:pt>
    <dgm:pt modelId="{7A7BD3EC-161A-4E08-9A08-1FEC510CD146}" type="pres">
      <dgm:prSet presAssocID="{47042D83-C430-434E-ACED-3BAF6AA580EE}" presName="ThreeNodes_1" presStyleLbl="node1" presStyleIdx="0" presStyleCnt="3" custScaleX="117647" custScaleY="16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16388-F75F-4752-8891-A892D4453E56}" type="pres">
      <dgm:prSet presAssocID="{47042D83-C430-434E-ACED-3BAF6AA580EE}" presName="ThreeNodes_2" presStyleLbl="node1" presStyleIdx="1" presStyleCnt="3" custScaleX="113860" custScaleY="67479" custLinFactNeighborX="-4151" custLinFactNeighborY="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7E08F-46FC-4BF4-AC25-5B8706DE7F5D}" type="pres">
      <dgm:prSet presAssocID="{47042D83-C430-434E-ACED-3BAF6AA580EE}" presName="ThreeNodes_3" presStyleLbl="node1" presStyleIdx="2" presStyleCnt="3" custScaleX="111376" custLinFactNeighborX="-6700" custLinFactNeighborY="-20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344A6-BB14-4FB0-89A9-97B314A6B71A}" type="pres">
      <dgm:prSet presAssocID="{47042D83-C430-434E-ACED-3BAF6AA580EE}" presName="ThreeConn_1-2" presStyleLbl="fgAccFollowNode1" presStyleIdx="0" presStyleCnt="2" custLinFactNeighborX="0" custLinFactNeighborY="2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F39FB-3A04-4CDF-B63C-FA5112915400}" type="pres">
      <dgm:prSet presAssocID="{47042D83-C430-434E-ACED-3BAF6AA580EE}" presName="ThreeConn_2-3" presStyleLbl="fgAccFollowNode1" presStyleIdx="1" presStyleCnt="2" custLinFactNeighborX="24782" custLinFactNeighborY="-2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67E11-B78F-4ED2-A355-0A5B976C4265}" type="pres">
      <dgm:prSet presAssocID="{47042D83-C430-434E-ACED-3BAF6AA580E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899E1-AD4E-4EE6-B79E-0DE4B14FB052}" type="pres">
      <dgm:prSet presAssocID="{47042D83-C430-434E-ACED-3BAF6AA580E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ED4E7-FDA0-40B9-8ABD-0CB78958EE4F}" type="pres">
      <dgm:prSet presAssocID="{47042D83-C430-434E-ACED-3BAF6AA580E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D2277-E0DA-4C28-A3DA-7FE5AFC8AB7E}" type="presOf" srcId="{D5719864-90A3-482A-BBB0-D8B53E483A99}" destId="{D6967E11-B78F-4ED2-A355-0A5B976C4265}" srcOrd="1" destOrd="0" presId="urn:microsoft.com/office/officeart/2005/8/layout/vProcess5"/>
    <dgm:cxn modelId="{9374AC77-438E-428E-8103-BB192C451A4E}" type="presOf" srcId="{D5719864-90A3-482A-BBB0-D8B53E483A99}" destId="{7A7BD3EC-161A-4E08-9A08-1FEC510CD146}" srcOrd="0" destOrd="0" presId="urn:microsoft.com/office/officeart/2005/8/layout/vProcess5"/>
    <dgm:cxn modelId="{3AA5B864-37D6-4B0B-9A5B-1849CA933572}" srcId="{47042D83-C430-434E-ACED-3BAF6AA580EE}" destId="{D5719864-90A3-482A-BBB0-D8B53E483A99}" srcOrd="0" destOrd="0" parTransId="{85D1AFCE-C4AB-48C1-A91A-E8704D3A35CA}" sibTransId="{415568CA-DDD9-4704-BABE-1DEBEF800125}"/>
    <dgm:cxn modelId="{3E1481AF-63E8-41E6-BAFF-0110B64DDDFE}" type="presOf" srcId="{415568CA-DDD9-4704-BABE-1DEBEF800125}" destId="{207344A6-BB14-4FB0-89A9-97B314A6B71A}" srcOrd="0" destOrd="0" presId="urn:microsoft.com/office/officeart/2005/8/layout/vProcess5"/>
    <dgm:cxn modelId="{5A179580-9B19-498E-9CF2-BCB17B075F20}" type="presOf" srcId="{548DFD87-DA3E-4841-87C3-615E68B25F66}" destId="{06C899E1-AD4E-4EE6-B79E-0DE4B14FB052}" srcOrd="1" destOrd="0" presId="urn:microsoft.com/office/officeart/2005/8/layout/vProcess5"/>
    <dgm:cxn modelId="{A557242C-AEBA-423E-BE14-70068D067BE0}" type="presOf" srcId="{47042D83-C430-434E-ACED-3BAF6AA580EE}" destId="{45089091-89EA-4BC5-A8D4-C5B798E3B1F7}" srcOrd="0" destOrd="0" presId="urn:microsoft.com/office/officeart/2005/8/layout/vProcess5"/>
    <dgm:cxn modelId="{C8376BA4-088F-43B3-8FCD-D32556D5C553}" srcId="{47042D83-C430-434E-ACED-3BAF6AA580EE}" destId="{01D52F24-DD2E-4D76-9540-7FA23CCE9B3F}" srcOrd="2" destOrd="0" parTransId="{7BE474E9-398D-4D47-9511-5CC2AF856DE8}" sibTransId="{B90245E3-B68F-4533-87A3-1C44F5C7A42D}"/>
    <dgm:cxn modelId="{A9C5C124-9E8B-4296-AB6E-D2EDDC1F56D2}" type="presOf" srcId="{383C3BDD-3556-4AC7-9A34-68CF818556E1}" destId="{C0CF39FB-3A04-4CDF-B63C-FA5112915400}" srcOrd="0" destOrd="0" presId="urn:microsoft.com/office/officeart/2005/8/layout/vProcess5"/>
    <dgm:cxn modelId="{27545052-49F9-4F1A-8B74-FFCD3A0A66DC}" type="presOf" srcId="{01D52F24-DD2E-4D76-9540-7FA23CCE9B3F}" destId="{D4B7E08F-46FC-4BF4-AC25-5B8706DE7F5D}" srcOrd="0" destOrd="0" presId="urn:microsoft.com/office/officeart/2005/8/layout/vProcess5"/>
    <dgm:cxn modelId="{C5809037-C844-44A3-9097-CC7C183515AF}" type="presOf" srcId="{01D52F24-DD2E-4D76-9540-7FA23CCE9B3F}" destId="{942ED4E7-FDA0-40B9-8ABD-0CB78958EE4F}" srcOrd="1" destOrd="0" presId="urn:microsoft.com/office/officeart/2005/8/layout/vProcess5"/>
    <dgm:cxn modelId="{55CC33DD-C6A4-45D6-A1B1-43CBA71FFE1D}" type="presOf" srcId="{548DFD87-DA3E-4841-87C3-615E68B25F66}" destId="{7E116388-F75F-4752-8891-A892D4453E56}" srcOrd="0" destOrd="0" presId="urn:microsoft.com/office/officeart/2005/8/layout/vProcess5"/>
    <dgm:cxn modelId="{0F07D72F-B323-4477-BCC2-F954D2F71FEC}" srcId="{47042D83-C430-434E-ACED-3BAF6AA580EE}" destId="{548DFD87-DA3E-4841-87C3-615E68B25F66}" srcOrd="1" destOrd="0" parTransId="{19154D39-3E81-4895-B37B-9668DBF74755}" sibTransId="{383C3BDD-3556-4AC7-9A34-68CF818556E1}"/>
    <dgm:cxn modelId="{FF04A380-44DB-417B-98F1-B12880EB5A29}" type="presParOf" srcId="{45089091-89EA-4BC5-A8D4-C5B798E3B1F7}" destId="{0558EF15-BF46-49DB-83B1-CE1B775CF90B}" srcOrd="0" destOrd="0" presId="urn:microsoft.com/office/officeart/2005/8/layout/vProcess5"/>
    <dgm:cxn modelId="{105519F1-E1D7-4FF8-A764-2ED24CFA9FB1}" type="presParOf" srcId="{45089091-89EA-4BC5-A8D4-C5B798E3B1F7}" destId="{7A7BD3EC-161A-4E08-9A08-1FEC510CD146}" srcOrd="1" destOrd="0" presId="urn:microsoft.com/office/officeart/2005/8/layout/vProcess5"/>
    <dgm:cxn modelId="{72702B9D-B8FC-493D-8B9A-757CB1DAC3FE}" type="presParOf" srcId="{45089091-89EA-4BC5-A8D4-C5B798E3B1F7}" destId="{7E116388-F75F-4752-8891-A892D4453E56}" srcOrd="2" destOrd="0" presId="urn:microsoft.com/office/officeart/2005/8/layout/vProcess5"/>
    <dgm:cxn modelId="{6EB4F2C1-5685-40E4-B58C-173281F9705E}" type="presParOf" srcId="{45089091-89EA-4BC5-A8D4-C5B798E3B1F7}" destId="{D4B7E08F-46FC-4BF4-AC25-5B8706DE7F5D}" srcOrd="3" destOrd="0" presId="urn:microsoft.com/office/officeart/2005/8/layout/vProcess5"/>
    <dgm:cxn modelId="{68CE714B-E564-49BB-85E1-DF814DE5055C}" type="presParOf" srcId="{45089091-89EA-4BC5-A8D4-C5B798E3B1F7}" destId="{207344A6-BB14-4FB0-89A9-97B314A6B71A}" srcOrd="4" destOrd="0" presId="urn:microsoft.com/office/officeart/2005/8/layout/vProcess5"/>
    <dgm:cxn modelId="{E865AC88-DF94-4E10-BB5B-E0E069658277}" type="presParOf" srcId="{45089091-89EA-4BC5-A8D4-C5B798E3B1F7}" destId="{C0CF39FB-3A04-4CDF-B63C-FA5112915400}" srcOrd="5" destOrd="0" presId="urn:microsoft.com/office/officeart/2005/8/layout/vProcess5"/>
    <dgm:cxn modelId="{64B8723E-2C73-4884-A02D-8E87E416610F}" type="presParOf" srcId="{45089091-89EA-4BC5-A8D4-C5B798E3B1F7}" destId="{D6967E11-B78F-4ED2-A355-0A5B976C4265}" srcOrd="6" destOrd="0" presId="urn:microsoft.com/office/officeart/2005/8/layout/vProcess5"/>
    <dgm:cxn modelId="{1505A27F-5891-4B48-B632-6E78EA0A8FD4}" type="presParOf" srcId="{45089091-89EA-4BC5-A8D4-C5B798E3B1F7}" destId="{06C899E1-AD4E-4EE6-B79E-0DE4B14FB052}" srcOrd="7" destOrd="0" presId="urn:microsoft.com/office/officeart/2005/8/layout/vProcess5"/>
    <dgm:cxn modelId="{46262795-F051-4B43-B31B-2DBD73612E09}" type="presParOf" srcId="{45089091-89EA-4BC5-A8D4-C5B798E3B1F7}" destId="{942ED4E7-FDA0-40B9-8ABD-0CB78958EE4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5BE5FF-760E-43DD-A5B8-F7A22FC966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BBB763-C51F-4349-9B47-F090FF274F55}">
      <dgm:prSet/>
      <dgm:spPr/>
      <dgm:t>
        <a:bodyPr/>
        <a:lstStyle/>
        <a:p>
          <a:r>
            <a:rPr lang="ru-RU" dirty="0" smtClean="0"/>
            <a:t>формируются: навыки осознания физического и эмоционального состояния (своего и других людей), определяется стремление управлять собственным эмоциональным состоянием; первичные навыки адаптации к меняющимся социальным, информационным и природным условиям, стрессовым ситуациям</a:t>
          </a:r>
          <a:endParaRPr lang="ru-RU" dirty="0"/>
        </a:p>
      </dgm:t>
    </dgm:pt>
    <dgm:pt modelId="{6788EBB8-5543-48B5-B7CD-0374617FD3B1}" type="parTrans" cxnId="{CCFB881E-BE34-41D3-97D4-BA59815B9AEA}">
      <dgm:prSet/>
      <dgm:spPr/>
      <dgm:t>
        <a:bodyPr/>
        <a:lstStyle/>
        <a:p>
          <a:endParaRPr lang="ru-RU"/>
        </a:p>
      </dgm:t>
    </dgm:pt>
    <dgm:pt modelId="{507032FE-2D28-4F93-9448-0BE0B7CA8AEC}" type="sibTrans" cxnId="{CCFB881E-BE34-41D3-97D4-BA59815B9AEA}">
      <dgm:prSet/>
      <dgm:spPr/>
      <dgm:t>
        <a:bodyPr/>
        <a:lstStyle/>
        <a:p>
          <a:endParaRPr lang="ru-RU"/>
        </a:p>
      </dgm:t>
    </dgm:pt>
    <dgm:pt modelId="{610E3D04-FC81-489A-9FB4-E30B550FB84D}">
      <dgm:prSet/>
      <dgm:spPr/>
      <dgm:t>
        <a:bodyPr/>
        <a:lstStyle/>
        <a:p>
          <a:r>
            <a:rPr lang="ru-RU" dirty="0" smtClean="0"/>
            <a:t>определяются развитие рефлексии, расширение и углубление анализа собственных чувств, мыслей и поведения с последующим анализом этих компонентов, включая анализ последствий своего поведения для окружающих и своей личности;</a:t>
          </a:r>
          <a:endParaRPr lang="ru-RU" dirty="0"/>
        </a:p>
      </dgm:t>
    </dgm:pt>
    <dgm:pt modelId="{B79880D6-A262-429D-88CE-46174C1C3AF2}" type="parTrans" cxnId="{5F4231E5-B213-40D0-990E-7ACB965DD310}">
      <dgm:prSet/>
      <dgm:spPr/>
      <dgm:t>
        <a:bodyPr/>
        <a:lstStyle/>
        <a:p>
          <a:endParaRPr lang="ru-RU"/>
        </a:p>
      </dgm:t>
    </dgm:pt>
    <dgm:pt modelId="{BD9937A0-CBB9-4B65-8F10-F03F2BB8C4AD}" type="sibTrans" cxnId="{5F4231E5-B213-40D0-990E-7ACB965DD310}">
      <dgm:prSet/>
      <dgm:spPr/>
      <dgm:t>
        <a:bodyPr/>
        <a:lstStyle/>
        <a:p>
          <a:endParaRPr lang="ru-RU"/>
        </a:p>
      </dgm:t>
    </dgm:pt>
    <dgm:pt modelId="{3768FD88-E329-4033-BB08-82047D75B9CB}">
      <dgm:prSet/>
      <dgm:spPr/>
      <dgm:t>
        <a:bodyPr/>
        <a:lstStyle/>
        <a:p>
          <a:r>
            <a:rPr lang="ru-RU" dirty="0" smtClean="0"/>
            <a:t>фиксируется понимание ценности жизни, здоровья и безопасности, значения личных усилий в сохранении здоровья, знания и соблюдения правил безопасности, безопасного поведения, в том числе в информационной среде;</a:t>
          </a:r>
          <a:endParaRPr lang="ru-RU" dirty="0"/>
        </a:p>
      </dgm:t>
    </dgm:pt>
    <dgm:pt modelId="{D4381DB3-42AE-4A2D-817C-3F389BABA7A4}" type="parTrans" cxnId="{FC15DF41-A2DD-4348-A4A7-0A757A07CA36}">
      <dgm:prSet/>
      <dgm:spPr/>
      <dgm:t>
        <a:bodyPr/>
        <a:lstStyle/>
        <a:p>
          <a:endParaRPr lang="ru-RU"/>
        </a:p>
      </dgm:t>
    </dgm:pt>
    <dgm:pt modelId="{96A160E6-3587-4482-85A3-56F9FBD92E5B}" type="sibTrans" cxnId="{FC15DF41-A2DD-4348-A4A7-0A757A07CA36}">
      <dgm:prSet/>
      <dgm:spPr/>
      <dgm:t>
        <a:bodyPr/>
        <a:lstStyle/>
        <a:p>
          <a:endParaRPr lang="ru-RU"/>
        </a:p>
      </dgm:t>
    </dgm:pt>
    <dgm:pt modelId="{E08A7375-3D60-4925-9BAE-FE0C19E25196}">
      <dgm:prSet/>
      <dgm:spPr/>
      <dgm:t>
        <a:bodyPr/>
        <a:lstStyle/>
        <a:p>
          <a:r>
            <a:rPr lang="ru-RU" dirty="0" smtClean="0"/>
            <a:t>в поведении выражается установка на здоровый образ жизни (здоровое питание, соблюдение гигиенических правил, сбалансированный режим занятий и отдыха, регулярную физическую активность);</a:t>
          </a:r>
          <a:endParaRPr lang="ru-RU" dirty="0"/>
        </a:p>
      </dgm:t>
    </dgm:pt>
    <dgm:pt modelId="{98232370-4F82-4680-9127-C0EF7DF4EDD4}" type="parTrans" cxnId="{F87FC588-9C5D-495C-A78C-9CB215E023AA}">
      <dgm:prSet/>
      <dgm:spPr/>
      <dgm:t>
        <a:bodyPr/>
        <a:lstStyle/>
        <a:p>
          <a:endParaRPr lang="ru-RU"/>
        </a:p>
      </dgm:t>
    </dgm:pt>
    <dgm:pt modelId="{74DBDBD2-3850-470A-A843-56EE67B026A4}" type="sibTrans" cxnId="{F87FC588-9C5D-495C-A78C-9CB215E023AA}">
      <dgm:prSet/>
      <dgm:spPr/>
      <dgm:t>
        <a:bodyPr/>
        <a:lstStyle/>
        <a:p>
          <a:endParaRPr lang="ru-RU"/>
        </a:p>
      </dgm:t>
    </dgm:pt>
    <dgm:pt modelId="{8E7A981E-0872-404D-AC15-2C9D0AAC0F79}" type="pres">
      <dgm:prSet presAssocID="{B85BE5FF-760E-43DD-A5B8-F7A22FC966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80FAEB-4B4B-4420-B44F-5313524B735B}" type="pres">
      <dgm:prSet presAssocID="{E08A7375-3D60-4925-9BAE-FE0C19E25196}" presName="node" presStyleLbl="node1" presStyleIdx="0" presStyleCnt="4" custScaleX="172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28017-352E-41C6-99A1-C7EAEAB0E3F9}" type="pres">
      <dgm:prSet presAssocID="{74DBDBD2-3850-470A-A843-56EE67B026A4}" presName="sibTrans" presStyleCnt="0"/>
      <dgm:spPr/>
    </dgm:pt>
    <dgm:pt modelId="{A801A4CD-5DFE-4EDF-A1B6-0EE67C1FF600}" type="pres">
      <dgm:prSet presAssocID="{3768FD88-E329-4033-BB08-82047D75B9CB}" presName="node" presStyleLbl="node1" presStyleIdx="1" presStyleCnt="4" custScaleX="148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1BE0E-005E-47F7-8DAC-19557375F2A5}" type="pres">
      <dgm:prSet presAssocID="{96A160E6-3587-4482-85A3-56F9FBD92E5B}" presName="sibTrans" presStyleCnt="0"/>
      <dgm:spPr/>
    </dgm:pt>
    <dgm:pt modelId="{4D74FA9D-3DB6-42A0-99DA-2D6B6940C9BC}" type="pres">
      <dgm:prSet presAssocID="{610E3D04-FC81-489A-9FB4-E30B550FB84D}" presName="node" presStyleLbl="node1" presStyleIdx="2" presStyleCnt="4" custScaleX="156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47CF9-D67B-443E-BFD5-E11E87F641B9}" type="pres">
      <dgm:prSet presAssocID="{BD9937A0-CBB9-4B65-8F10-F03F2BB8C4AD}" presName="sibTrans" presStyleCnt="0"/>
      <dgm:spPr/>
    </dgm:pt>
    <dgm:pt modelId="{EC8D0951-6B7A-4250-B598-C6008080DA50}" type="pres">
      <dgm:prSet presAssocID="{AABBB763-C51F-4349-9B47-F090FF274F55}" presName="node" presStyleLbl="node1" presStyleIdx="3" presStyleCnt="4" custScaleX="159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25F6FB-A1AE-4011-BC10-6055A730481D}" type="presOf" srcId="{3768FD88-E329-4033-BB08-82047D75B9CB}" destId="{A801A4CD-5DFE-4EDF-A1B6-0EE67C1FF600}" srcOrd="0" destOrd="0" presId="urn:microsoft.com/office/officeart/2005/8/layout/default"/>
    <dgm:cxn modelId="{5A20B634-26AC-44E2-8628-231E8D5CBEB9}" type="presOf" srcId="{E08A7375-3D60-4925-9BAE-FE0C19E25196}" destId="{8F80FAEB-4B4B-4420-B44F-5313524B735B}" srcOrd="0" destOrd="0" presId="urn:microsoft.com/office/officeart/2005/8/layout/default"/>
    <dgm:cxn modelId="{6F489EA6-DEC6-447F-8879-17A467D4542F}" type="presOf" srcId="{610E3D04-FC81-489A-9FB4-E30B550FB84D}" destId="{4D74FA9D-3DB6-42A0-99DA-2D6B6940C9BC}" srcOrd="0" destOrd="0" presId="urn:microsoft.com/office/officeart/2005/8/layout/default"/>
    <dgm:cxn modelId="{F87FC588-9C5D-495C-A78C-9CB215E023AA}" srcId="{B85BE5FF-760E-43DD-A5B8-F7A22FC966C4}" destId="{E08A7375-3D60-4925-9BAE-FE0C19E25196}" srcOrd="0" destOrd="0" parTransId="{98232370-4F82-4680-9127-C0EF7DF4EDD4}" sibTransId="{74DBDBD2-3850-470A-A843-56EE67B026A4}"/>
    <dgm:cxn modelId="{EAE8BEAD-120C-4F48-97C9-D30BC1404AC0}" type="presOf" srcId="{AABBB763-C51F-4349-9B47-F090FF274F55}" destId="{EC8D0951-6B7A-4250-B598-C6008080DA50}" srcOrd="0" destOrd="0" presId="urn:microsoft.com/office/officeart/2005/8/layout/default"/>
    <dgm:cxn modelId="{CCFB881E-BE34-41D3-97D4-BA59815B9AEA}" srcId="{B85BE5FF-760E-43DD-A5B8-F7A22FC966C4}" destId="{AABBB763-C51F-4349-9B47-F090FF274F55}" srcOrd="3" destOrd="0" parTransId="{6788EBB8-5543-48B5-B7CD-0374617FD3B1}" sibTransId="{507032FE-2D28-4F93-9448-0BE0B7CA8AEC}"/>
    <dgm:cxn modelId="{FC15DF41-A2DD-4348-A4A7-0A757A07CA36}" srcId="{B85BE5FF-760E-43DD-A5B8-F7A22FC966C4}" destId="{3768FD88-E329-4033-BB08-82047D75B9CB}" srcOrd="1" destOrd="0" parTransId="{D4381DB3-42AE-4A2D-817C-3F389BABA7A4}" sibTransId="{96A160E6-3587-4482-85A3-56F9FBD92E5B}"/>
    <dgm:cxn modelId="{8696E907-2F3F-4064-9CEA-C31C05AC8D83}" type="presOf" srcId="{B85BE5FF-760E-43DD-A5B8-F7A22FC966C4}" destId="{8E7A981E-0872-404D-AC15-2C9D0AAC0F79}" srcOrd="0" destOrd="0" presId="urn:microsoft.com/office/officeart/2005/8/layout/default"/>
    <dgm:cxn modelId="{5F4231E5-B213-40D0-990E-7ACB965DD310}" srcId="{B85BE5FF-760E-43DD-A5B8-F7A22FC966C4}" destId="{610E3D04-FC81-489A-9FB4-E30B550FB84D}" srcOrd="2" destOrd="0" parTransId="{B79880D6-A262-429D-88CE-46174C1C3AF2}" sibTransId="{BD9937A0-CBB9-4B65-8F10-F03F2BB8C4AD}"/>
    <dgm:cxn modelId="{FB55DC35-5413-43A2-B6FA-01107CD03494}" type="presParOf" srcId="{8E7A981E-0872-404D-AC15-2C9D0AAC0F79}" destId="{8F80FAEB-4B4B-4420-B44F-5313524B735B}" srcOrd="0" destOrd="0" presId="urn:microsoft.com/office/officeart/2005/8/layout/default"/>
    <dgm:cxn modelId="{7F8F1A34-81F3-4E61-8CB8-7D295261782E}" type="presParOf" srcId="{8E7A981E-0872-404D-AC15-2C9D0AAC0F79}" destId="{5C028017-352E-41C6-99A1-C7EAEAB0E3F9}" srcOrd="1" destOrd="0" presId="urn:microsoft.com/office/officeart/2005/8/layout/default"/>
    <dgm:cxn modelId="{CB12F246-CAC3-41DD-9266-DD6B66277207}" type="presParOf" srcId="{8E7A981E-0872-404D-AC15-2C9D0AAC0F79}" destId="{A801A4CD-5DFE-4EDF-A1B6-0EE67C1FF600}" srcOrd="2" destOrd="0" presId="urn:microsoft.com/office/officeart/2005/8/layout/default"/>
    <dgm:cxn modelId="{F3231770-A135-44A6-BD43-DBE47E89E154}" type="presParOf" srcId="{8E7A981E-0872-404D-AC15-2C9D0AAC0F79}" destId="{71A1BE0E-005E-47F7-8DAC-19557375F2A5}" srcOrd="3" destOrd="0" presId="urn:microsoft.com/office/officeart/2005/8/layout/default"/>
    <dgm:cxn modelId="{BCDEC848-4501-4B87-8436-4A39142CEF64}" type="presParOf" srcId="{8E7A981E-0872-404D-AC15-2C9D0AAC0F79}" destId="{4D74FA9D-3DB6-42A0-99DA-2D6B6940C9BC}" srcOrd="4" destOrd="0" presId="urn:microsoft.com/office/officeart/2005/8/layout/default"/>
    <dgm:cxn modelId="{2EA21713-B9B2-4AC7-9271-6C963AF37CE0}" type="presParOf" srcId="{8E7A981E-0872-404D-AC15-2C9D0AAC0F79}" destId="{4E047CF9-D67B-443E-BFD5-E11E87F641B9}" srcOrd="5" destOrd="0" presId="urn:microsoft.com/office/officeart/2005/8/layout/default"/>
    <dgm:cxn modelId="{826E5CDD-C9DE-445C-8A3F-ADE9E918E78B}" type="presParOf" srcId="{8E7A981E-0872-404D-AC15-2C9D0AAC0F79}" destId="{EC8D0951-6B7A-4250-B598-C6008080DA5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8EC9D7-0451-4550-93DB-2062A6CE482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3C2964-3DAD-4909-AB68-7ADF9A0127FB}">
      <dgm:prSet phldrT="[Текст]"/>
      <dgm:spPr/>
      <dgm:t>
        <a:bodyPr/>
        <a:lstStyle/>
        <a:p>
          <a:r>
            <a:rPr lang="en-US" altLang="en-US" b="1" dirty="0" smtClean="0">
              <a:solidFill>
                <a:srgbClr val="C00000"/>
              </a:solidFill>
            </a:rPr>
            <a:t>Основные</a:t>
          </a:r>
          <a:r>
            <a:rPr lang="en-US" altLang="ru-RU" b="1" dirty="0" smtClean="0">
              <a:solidFill>
                <a:srgbClr val="C00000"/>
              </a:solidFill>
            </a:rPr>
            <a:t> </a:t>
          </a:r>
          <a:r>
            <a:rPr lang="en-US" altLang="en-US" b="1" dirty="0" smtClean="0">
              <a:solidFill>
                <a:srgbClr val="C00000"/>
              </a:solidFill>
            </a:rPr>
            <a:t>результаты</a:t>
          </a:r>
          <a:r>
            <a:rPr lang="en-US" altLang="ru-RU" b="1" dirty="0" smtClean="0">
              <a:solidFill>
                <a:srgbClr val="C00000"/>
              </a:solidFill>
            </a:rPr>
            <a:t> </a:t>
          </a:r>
          <a:r>
            <a:rPr lang="ru-RU" altLang="ru-RU" b="1" dirty="0" smtClean="0">
              <a:solidFill>
                <a:srgbClr val="C00000"/>
              </a:solidFill>
            </a:rPr>
            <a:t/>
          </a:r>
          <a:br>
            <a:rPr lang="ru-RU" altLang="ru-RU" b="1" dirty="0" smtClean="0">
              <a:solidFill>
                <a:srgbClr val="C00000"/>
              </a:solidFill>
            </a:rPr>
          </a:br>
          <a:r>
            <a:rPr lang="en-US" altLang="en-US" b="1" dirty="0" smtClean="0">
              <a:solidFill>
                <a:srgbClr val="C00000"/>
              </a:solidFill>
            </a:rPr>
            <a:t>профилактического</a:t>
          </a:r>
          <a:r>
            <a:rPr lang="en-US" altLang="ru-RU" b="1" dirty="0" smtClean="0">
              <a:solidFill>
                <a:srgbClr val="C00000"/>
              </a:solidFill>
            </a:rPr>
            <a:t> </a:t>
          </a:r>
          <a:r>
            <a:rPr lang="en-US" altLang="en-US" b="1" dirty="0" smtClean="0">
              <a:solidFill>
                <a:srgbClr val="C00000"/>
              </a:solidFill>
            </a:rPr>
            <a:t>воздействия</a:t>
          </a:r>
          <a:endParaRPr lang="ru-RU" dirty="0"/>
        </a:p>
      </dgm:t>
    </dgm:pt>
    <dgm:pt modelId="{9E8FFFC1-C3A7-4DB6-AE30-3FC29645A23C}" type="parTrans" cxnId="{968EF598-3904-4C98-8378-7440BDC23BCE}">
      <dgm:prSet/>
      <dgm:spPr/>
      <dgm:t>
        <a:bodyPr/>
        <a:lstStyle/>
        <a:p>
          <a:endParaRPr lang="ru-RU"/>
        </a:p>
      </dgm:t>
    </dgm:pt>
    <dgm:pt modelId="{C52CECD5-82FB-4B02-906F-EA9CBD399E5F}" type="sibTrans" cxnId="{968EF598-3904-4C98-8378-7440BDC23BCE}">
      <dgm:prSet/>
      <dgm:spPr/>
      <dgm:t>
        <a:bodyPr/>
        <a:lstStyle/>
        <a:p>
          <a:endParaRPr lang="ru-RU"/>
        </a:p>
      </dgm:t>
    </dgm:pt>
    <dgm:pt modelId="{83E24C35-353F-4C54-8874-0BD39C7F9352}">
      <dgm:prSet phldrT="[Текст]" custT="1"/>
      <dgm:spPr/>
      <dgm:t>
        <a:bodyPr/>
        <a:lstStyle/>
        <a:p>
          <a:r>
            <a:rPr lang="ru-RU" sz="1800" b="1" dirty="0" smtClean="0"/>
            <a:t>в поведении проявляется неприятие вредных привычек, понимание их последствий, вреда для физического и психического здоровья;</a:t>
          </a:r>
          <a:endParaRPr lang="ru-RU" sz="1800" b="1" dirty="0"/>
        </a:p>
      </dgm:t>
    </dgm:pt>
    <dgm:pt modelId="{D9612F4C-24AB-4CF8-862F-D18CA8463BD4}" type="parTrans" cxnId="{B3439D60-5B92-478B-BBD7-62FD8A9D2751}">
      <dgm:prSet/>
      <dgm:spPr/>
      <dgm:t>
        <a:bodyPr/>
        <a:lstStyle/>
        <a:p>
          <a:endParaRPr lang="ru-RU"/>
        </a:p>
      </dgm:t>
    </dgm:pt>
    <dgm:pt modelId="{AF83BEEA-A030-47EF-8C0A-3338FC0BC789}" type="sibTrans" cxnId="{B3439D60-5B92-478B-BBD7-62FD8A9D2751}">
      <dgm:prSet/>
      <dgm:spPr/>
      <dgm:t>
        <a:bodyPr/>
        <a:lstStyle/>
        <a:p>
          <a:endParaRPr lang="ru-RU"/>
        </a:p>
      </dgm:t>
    </dgm:pt>
    <dgm:pt modelId="{4CFFA4B0-71F1-4DD3-B021-7677E75FB572}">
      <dgm:prSet phldrT="[Текст]" custT="1"/>
      <dgm:spPr/>
      <dgm:t>
        <a:bodyPr/>
        <a:lstStyle/>
        <a:p>
          <a:r>
            <a:rPr lang="ru-RU" sz="1800" b="1" dirty="0" smtClean="0"/>
            <a:t>фиксируется увеличение числа подростков от 12 до 16 лет, участвующих в профилактических мероприятиях, направленных на совершенствование навыков психоэмоциональной регуляции своего поведения, увеличение численности обучающихся, достигших возраста 13 лет, участвующих в СПТ, направленном на раннее выявление предикторов потребления НС и ПВ;</a:t>
          </a:r>
          <a:endParaRPr lang="ru-RU" sz="1800" b="1" dirty="0"/>
        </a:p>
      </dgm:t>
    </dgm:pt>
    <dgm:pt modelId="{5ED9D042-EBF0-4579-99D0-BFC07F6E0C4D}" type="parTrans" cxnId="{8F06CBC0-EFCD-4866-BB3A-C8224A02A16D}">
      <dgm:prSet/>
      <dgm:spPr/>
      <dgm:t>
        <a:bodyPr/>
        <a:lstStyle/>
        <a:p>
          <a:endParaRPr lang="ru-RU"/>
        </a:p>
      </dgm:t>
    </dgm:pt>
    <dgm:pt modelId="{104D7C72-C098-46CC-BC50-83E68A2D5DF8}" type="sibTrans" cxnId="{8F06CBC0-EFCD-4866-BB3A-C8224A02A16D}">
      <dgm:prSet/>
      <dgm:spPr/>
      <dgm:t>
        <a:bodyPr/>
        <a:lstStyle/>
        <a:p>
          <a:endParaRPr lang="ru-RU"/>
        </a:p>
      </dgm:t>
    </dgm:pt>
    <dgm:pt modelId="{AA16616E-5435-4CBE-9587-0C7EDF45555D}">
      <dgm:prSet phldrT="[Текст]"/>
      <dgm:spPr/>
      <dgm:t>
        <a:bodyPr/>
        <a:lstStyle/>
        <a:p>
          <a:r>
            <a:rPr lang="en-US" altLang="en-US" b="1" dirty="0" smtClean="0">
              <a:solidFill>
                <a:srgbClr val="C00000"/>
              </a:solidFill>
            </a:rPr>
            <a:t>Основные</a:t>
          </a:r>
          <a:r>
            <a:rPr lang="en-US" altLang="ru-RU" b="1" dirty="0" smtClean="0">
              <a:solidFill>
                <a:srgbClr val="C00000"/>
              </a:solidFill>
            </a:rPr>
            <a:t> </a:t>
          </a:r>
          <a:r>
            <a:rPr lang="en-US" altLang="en-US" b="1" dirty="0" smtClean="0">
              <a:solidFill>
                <a:srgbClr val="C00000"/>
              </a:solidFill>
            </a:rPr>
            <a:t>результаты</a:t>
          </a:r>
          <a:r>
            <a:rPr lang="en-US" altLang="ru-RU" b="1" dirty="0" smtClean="0">
              <a:solidFill>
                <a:srgbClr val="C00000"/>
              </a:solidFill>
            </a:rPr>
            <a:t> </a:t>
          </a:r>
          <a:r>
            <a:rPr lang="ru-RU" altLang="ru-RU" b="1" dirty="0" smtClean="0">
              <a:solidFill>
                <a:srgbClr val="C00000"/>
              </a:solidFill>
            </a:rPr>
            <a:t/>
          </a:r>
          <a:br>
            <a:rPr lang="ru-RU" altLang="ru-RU" b="1" dirty="0" smtClean="0">
              <a:solidFill>
                <a:srgbClr val="C00000"/>
              </a:solidFill>
            </a:rPr>
          </a:br>
          <a:r>
            <a:rPr lang="en-US" altLang="en-US" b="1" dirty="0" smtClean="0">
              <a:solidFill>
                <a:srgbClr val="C00000"/>
              </a:solidFill>
            </a:rPr>
            <a:t>профилактического</a:t>
          </a:r>
          <a:r>
            <a:rPr lang="en-US" altLang="ru-RU" b="1" dirty="0" smtClean="0">
              <a:solidFill>
                <a:srgbClr val="C00000"/>
              </a:solidFill>
            </a:rPr>
            <a:t> </a:t>
          </a:r>
          <a:r>
            <a:rPr lang="en-US" altLang="en-US" b="1" dirty="0" smtClean="0">
              <a:solidFill>
                <a:srgbClr val="C00000"/>
              </a:solidFill>
            </a:rPr>
            <a:t>воздействия</a:t>
          </a:r>
          <a:endParaRPr lang="ru-RU" dirty="0"/>
        </a:p>
      </dgm:t>
    </dgm:pt>
    <dgm:pt modelId="{15C98342-2A16-482D-8581-90FCA77FB431}" type="parTrans" cxnId="{F9E0AB19-69D4-4E71-9B93-2F0D1B65D13F}">
      <dgm:prSet/>
      <dgm:spPr/>
      <dgm:t>
        <a:bodyPr/>
        <a:lstStyle/>
        <a:p>
          <a:endParaRPr lang="ru-RU"/>
        </a:p>
      </dgm:t>
    </dgm:pt>
    <dgm:pt modelId="{354465A3-A762-48A5-850E-137CD690DD91}" type="sibTrans" cxnId="{F9E0AB19-69D4-4E71-9B93-2F0D1B65D13F}">
      <dgm:prSet/>
      <dgm:spPr/>
      <dgm:t>
        <a:bodyPr/>
        <a:lstStyle/>
        <a:p>
          <a:endParaRPr lang="ru-RU"/>
        </a:p>
      </dgm:t>
    </dgm:pt>
    <dgm:pt modelId="{840417A0-9000-4FE0-BB3D-1FAC9C79CB13}">
      <dgm:prSet phldrT="[Текст]"/>
      <dgm:spPr/>
      <dgm:t>
        <a:bodyPr/>
        <a:lstStyle/>
        <a:p>
          <a:r>
            <a:rPr lang="ru-RU" b="1" dirty="0" smtClean="0"/>
            <a:t>фиксируется увеличение числа обучающихся, принимающих участие в мероприятиях, направленных на здоровьесбережение, в том числе занимающихся физкультурой и спортом.</a:t>
          </a:r>
          <a:endParaRPr lang="ru-RU" b="1" dirty="0"/>
        </a:p>
      </dgm:t>
    </dgm:pt>
    <dgm:pt modelId="{BF4FC1E0-E320-40A9-B177-CE8A1921E4CB}" type="parTrans" cxnId="{526A8D1B-A40E-4E12-B71C-7BD83465833C}">
      <dgm:prSet/>
      <dgm:spPr/>
      <dgm:t>
        <a:bodyPr/>
        <a:lstStyle/>
        <a:p>
          <a:endParaRPr lang="ru-RU"/>
        </a:p>
      </dgm:t>
    </dgm:pt>
    <dgm:pt modelId="{E94FA180-9802-4E04-8F63-1E78ED11A136}" type="sibTrans" cxnId="{526A8D1B-A40E-4E12-B71C-7BD83465833C}">
      <dgm:prSet/>
      <dgm:spPr/>
      <dgm:t>
        <a:bodyPr/>
        <a:lstStyle/>
        <a:p>
          <a:endParaRPr lang="ru-RU"/>
        </a:p>
      </dgm:t>
    </dgm:pt>
    <dgm:pt modelId="{20849DE9-9F39-4D0D-8AAE-10A1C6FE1C97}">
      <dgm:prSet phldrT="[Текст]"/>
      <dgm:spPr/>
      <dgm:t>
        <a:bodyPr/>
        <a:lstStyle/>
        <a:p>
          <a:r>
            <a:rPr lang="ru-RU" b="1" dirty="0" smtClean="0"/>
            <a:t>фиксируется участие в жизни класса, общеобразовательной организации, в т.ч. школьном самоуправлении, в социально значимой деятельности</a:t>
          </a:r>
          <a:endParaRPr lang="ru-RU" b="1" dirty="0"/>
        </a:p>
      </dgm:t>
    </dgm:pt>
    <dgm:pt modelId="{77CB3D80-BEF6-4AA0-BC40-78D1C0FE1B78}" type="parTrans" cxnId="{F94F6B5A-BF38-40F8-8390-FEFFC7F78E8E}">
      <dgm:prSet/>
      <dgm:spPr/>
      <dgm:t>
        <a:bodyPr/>
        <a:lstStyle/>
        <a:p>
          <a:endParaRPr lang="ru-RU"/>
        </a:p>
      </dgm:t>
    </dgm:pt>
    <dgm:pt modelId="{49733517-938E-4A29-B027-C4933D21D280}" type="sibTrans" cxnId="{F94F6B5A-BF38-40F8-8390-FEFFC7F78E8E}">
      <dgm:prSet/>
      <dgm:spPr/>
      <dgm:t>
        <a:bodyPr/>
        <a:lstStyle/>
        <a:p>
          <a:endParaRPr lang="ru-RU"/>
        </a:p>
      </dgm:t>
    </dgm:pt>
    <dgm:pt modelId="{68BC4A07-D580-4DC4-BB69-7EA26C08F330}">
      <dgm:prSet/>
      <dgm:spPr/>
      <dgm:t>
        <a:bodyPr/>
        <a:lstStyle/>
        <a:p>
          <a:endParaRPr lang="ru-RU" sz="1300" dirty="0"/>
        </a:p>
      </dgm:t>
    </dgm:pt>
    <dgm:pt modelId="{9DCF4F73-6885-409B-9B0A-C6065A7D147E}" type="parTrans" cxnId="{D738C1BB-15AF-4B9D-949B-6A617C21B1D8}">
      <dgm:prSet/>
      <dgm:spPr/>
      <dgm:t>
        <a:bodyPr/>
        <a:lstStyle/>
        <a:p>
          <a:endParaRPr lang="ru-RU"/>
        </a:p>
      </dgm:t>
    </dgm:pt>
    <dgm:pt modelId="{CB7AC4BD-E7BD-452A-A209-2AEE920012E7}" type="sibTrans" cxnId="{D738C1BB-15AF-4B9D-949B-6A617C21B1D8}">
      <dgm:prSet/>
      <dgm:spPr/>
      <dgm:t>
        <a:bodyPr/>
        <a:lstStyle/>
        <a:p>
          <a:endParaRPr lang="ru-RU"/>
        </a:p>
      </dgm:t>
    </dgm:pt>
    <dgm:pt modelId="{67499568-B6CF-4380-97DB-A9B96CFFA489}">
      <dgm:prSet/>
      <dgm:spPr/>
      <dgm:t>
        <a:bodyPr/>
        <a:lstStyle/>
        <a:p>
          <a:endParaRPr lang="ru-RU" b="1" dirty="0"/>
        </a:p>
      </dgm:t>
    </dgm:pt>
    <dgm:pt modelId="{0FB5E8AA-F2D1-4D69-8E50-5DE7D8FDE12C}" type="parTrans" cxnId="{F1A90F72-0C0C-4782-9E32-30D2468DD8D4}">
      <dgm:prSet/>
      <dgm:spPr/>
      <dgm:t>
        <a:bodyPr/>
        <a:lstStyle/>
        <a:p>
          <a:endParaRPr lang="ru-RU"/>
        </a:p>
      </dgm:t>
    </dgm:pt>
    <dgm:pt modelId="{45EAC79F-49ED-4C2F-AB15-0DC319B27AD7}" type="sibTrans" cxnId="{F1A90F72-0C0C-4782-9E32-30D2468DD8D4}">
      <dgm:prSet/>
      <dgm:spPr/>
      <dgm:t>
        <a:bodyPr/>
        <a:lstStyle/>
        <a:p>
          <a:endParaRPr lang="ru-RU"/>
        </a:p>
      </dgm:t>
    </dgm:pt>
    <dgm:pt modelId="{6B631593-14AD-471F-B32A-7BB2078F6CCF}" type="pres">
      <dgm:prSet presAssocID="{978EC9D7-0451-4550-93DB-2062A6CE482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78CC05-B2DF-41EC-93CC-63ECCBAE1056}" type="pres">
      <dgm:prSet presAssocID="{A73C2964-3DAD-4909-AB68-7ADF9A0127FB}" presName="linNode" presStyleCnt="0"/>
      <dgm:spPr/>
    </dgm:pt>
    <dgm:pt modelId="{D1DCC022-A6B2-40BA-8C8B-BF2120760CBE}" type="pres">
      <dgm:prSet presAssocID="{A73C2964-3DAD-4909-AB68-7ADF9A0127FB}" presName="parentShp" presStyleLbl="node1" presStyleIdx="0" presStyleCnt="2" custScaleX="65894" custScaleY="40360" custLinFactNeighborX="-12413" custLinFactNeighborY="-3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1912E-DB6F-4D32-8226-27D0A023593D}" type="pres">
      <dgm:prSet presAssocID="{A73C2964-3DAD-4909-AB68-7ADF9A0127FB}" presName="childShp" presStyleLbl="bgAccFollowNode1" presStyleIdx="0" presStyleCnt="2" custScaleX="121853" custScaleY="127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094A3-9BB8-42C7-BB02-C3A9C8978C1C}" type="pres">
      <dgm:prSet presAssocID="{C52CECD5-82FB-4B02-906F-EA9CBD399E5F}" presName="spacing" presStyleCnt="0"/>
      <dgm:spPr/>
    </dgm:pt>
    <dgm:pt modelId="{C3FC05A2-BFED-4BE9-A0C0-B4E5EA0C1781}" type="pres">
      <dgm:prSet presAssocID="{AA16616E-5435-4CBE-9587-0C7EDF45555D}" presName="linNode" presStyleCnt="0"/>
      <dgm:spPr/>
    </dgm:pt>
    <dgm:pt modelId="{33516FD2-EE4B-430D-AECC-BA76053086D8}" type="pres">
      <dgm:prSet presAssocID="{AA16616E-5435-4CBE-9587-0C7EDF45555D}" presName="parentShp" presStyleLbl="node1" presStyleIdx="1" presStyleCnt="2" custScaleX="61923" custScaleY="52097" custLinFactNeighborX="-13092" custLinFactNeighborY="-5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B6FAA-7E5C-463D-AFCD-8815BBDE9D11}" type="pres">
      <dgm:prSet presAssocID="{AA16616E-5435-4CBE-9587-0C7EDF45555D}" presName="childShp" presStyleLbl="bgAccFollowNode1" presStyleIdx="1" presStyleCnt="2" custScaleX="122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E0AB19-69D4-4E71-9B93-2F0D1B65D13F}" srcId="{978EC9D7-0451-4550-93DB-2062A6CE4824}" destId="{AA16616E-5435-4CBE-9587-0C7EDF45555D}" srcOrd="1" destOrd="0" parTransId="{15C98342-2A16-482D-8581-90FCA77FB431}" sibTransId="{354465A3-A762-48A5-850E-137CD690DD91}"/>
    <dgm:cxn modelId="{F1A90F72-0C0C-4782-9E32-30D2468DD8D4}" srcId="{AA16616E-5435-4CBE-9587-0C7EDF45555D}" destId="{67499568-B6CF-4380-97DB-A9B96CFFA489}" srcOrd="1" destOrd="0" parTransId="{0FB5E8AA-F2D1-4D69-8E50-5DE7D8FDE12C}" sibTransId="{45EAC79F-49ED-4C2F-AB15-0DC319B27AD7}"/>
    <dgm:cxn modelId="{CC7D25EE-4F93-4767-A571-A5E82BA641CB}" type="presOf" srcId="{840417A0-9000-4FE0-BB3D-1FAC9C79CB13}" destId="{911B6FAA-7E5C-463D-AFCD-8815BBDE9D11}" srcOrd="0" destOrd="0" presId="urn:microsoft.com/office/officeart/2005/8/layout/vList6"/>
    <dgm:cxn modelId="{419E25A3-1270-4129-AE2E-92C48A6E77CC}" type="presOf" srcId="{AA16616E-5435-4CBE-9587-0C7EDF45555D}" destId="{33516FD2-EE4B-430D-AECC-BA76053086D8}" srcOrd="0" destOrd="0" presId="urn:microsoft.com/office/officeart/2005/8/layout/vList6"/>
    <dgm:cxn modelId="{6B99FEBB-6728-4E6A-9BA6-6935756AB7E3}" type="presOf" srcId="{978EC9D7-0451-4550-93DB-2062A6CE4824}" destId="{6B631593-14AD-471F-B32A-7BB2078F6CCF}" srcOrd="0" destOrd="0" presId="urn:microsoft.com/office/officeart/2005/8/layout/vList6"/>
    <dgm:cxn modelId="{8F06CBC0-EFCD-4866-BB3A-C8224A02A16D}" srcId="{A73C2964-3DAD-4909-AB68-7ADF9A0127FB}" destId="{4CFFA4B0-71F1-4DD3-B021-7677E75FB572}" srcOrd="1" destOrd="0" parTransId="{5ED9D042-EBF0-4579-99D0-BFC07F6E0C4D}" sibTransId="{104D7C72-C098-46CC-BC50-83E68A2D5DF8}"/>
    <dgm:cxn modelId="{B3439D60-5B92-478B-BBD7-62FD8A9D2751}" srcId="{A73C2964-3DAD-4909-AB68-7ADF9A0127FB}" destId="{83E24C35-353F-4C54-8874-0BD39C7F9352}" srcOrd="0" destOrd="0" parTransId="{D9612F4C-24AB-4CF8-862F-D18CA8463BD4}" sibTransId="{AF83BEEA-A030-47EF-8C0A-3338FC0BC789}"/>
    <dgm:cxn modelId="{F94F6B5A-BF38-40F8-8390-FEFFC7F78E8E}" srcId="{AA16616E-5435-4CBE-9587-0C7EDF45555D}" destId="{20849DE9-9F39-4D0D-8AAE-10A1C6FE1C97}" srcOrd="2" destOrd="0" parTransId="{77CB3D80-BEF6-4AA0-BC40-78D1C0FE1B78}" sibTransId="{49733517-938E-4A29-B027-C4933D21D280}"/>
    <dgm:cxn modelId="{92C793A2-345E-4F3A-AF39-03669B436CAB}" type="presOf" srcId="{4CFFA4B0-71F1-4DD3-B021-7677E75FB572}" destId="{1B81912E-DB6F-4D32-8226-27D0A023593D}" srcOrd="0" destOrd="1" presId="urn:microsoft.com/office/officeart/2005/8/layout/vList6"/>
    <dgm:cxn modelId="{8917C522-4610-4C5F-996B-60154DA9D938}" type="presOf" srcId="{20849DE9-9F39-4D0D-8AAE-10A1C6FE1C97}" destId="{911B6FAA-7E5C-463D-AFCD-8815BBDE9D11}" srcOrd="0" destOrd="2" presId="urn:microsoft.com/office/officeart/2005/8/layout/vList6"/>
    <dgm:cxn modelId="{526A8D1B-A40E-4E12-B71C-7BD83465833C}" srcId="{AA16616E-5435-4CBE-9587-0C7EDF45555D}" destId="{840417A0-9000-4FE0-BB3D-1FAC9C79CB13}" srcOrd="0" destOrd="0" parTransId="{BF4FC1E0-E320-40A9-B177-CE8A1921E4CB}" sibTransId="{E94FA180-9802-4E04-8F63-1E78ED11A136}"/>
    <dgm:cxn modelId="{CBF6B4BF-933E-4692-AE8E-B59A28B4A5AF}" type="presOf" srcId="{67499568-B6CF-4380-97DB-A9B96CFFA489}" destId="{911B6FAA-7E5C-463D-AFCD-8815BBDE9D11}" srcOrd="0" destOrd="1" presId="urn:microsoft.com/office/officeart/2005/8/layout/vList6"/>
    <dgm:cxn modelId="{D738C1BB-15AF-4B9D-949B-6A617C21B1D8}" srcId="{A73C2964-3DAD-4909-AB68-7ADF9A0127FB}" destId="{68BC4A07-D580-4DC4-BB69-7EA26C08F330}" srcOrd="2" destOrd="0" parTransId="{9DCF4F73-6885-409B-9B0A-C6065A7D147E}" sibTransId="{CB7AC4BD-E7BD-452A-A209-2AEE920012E7}"/>
    <dgm:cxn modelId="{33FCEEF2-5F77-4DF1-9D63-3E7C79C2BEAA}" type="presOf" srcId="{83E24C35-353F-4C54-8874-0BD39C7F9352}" destId="{1B81912E-DB6F-4D32-8226-27D0A023593D}" srcOrd="0" destOrd="0" presId="urn:microsoft.com/office/officeart/2005/8/layout/vList6"/>
    <dgm:cxn modelId="{968EF598-3904-4C98-8378-7440BDC23BCE}" srcId="{978EC9D7-0451-4550-93DB-2062A6CE4824}" destId="{A73C2964-3DAD-4909-AB68-7ADF9A0127FB}" srcOrd="0" destOrd="0" parTransId="{9E8FFFC1-C3A7-4DB6-AE30-3FC29645A23C}" sibTransId="{C52CECD5-82FB-4B02-906F-EA9CBD399E5F}"/>
    <dgm:cxn modelId="{C94855C7-C1D8-4010-9B25-F983CDD48DAA}" type="presOf" srcId="{A73C2964-3DAD-4909-AB68-7ADF9A0127FB}" destId="{D1DCC022-A6B2-40BA-8C8B-BF2120760CBE}" srcOrd="0" destOrd="0" presId="urn:microsoft.com/office/officeart/2005/8/layout/vList6"/>
    <dgm:cxn modelId="{7F1B3FE7-A565-449E-9DAA-AF08C2E9E897}" type="presOf" srcId="{68BC4A07-D580-4DC4-BB69-7EA26C08F330}" destId="{1B81912E-DB6F-4D32-8226-27D0A023593D}" srcOrd="0" destOrd="2" presId="urn:microsoft.com/office/officeart/2005/8/layout/vList6"/>
    <dgm:cxn modelId="{BBD62FE8-FA4F-4B8B-9640-943E7CF39153}" type="presParOf" srcId="{6B631593-14AD-471F-B32A-7BB2078F6CCF}" destId="{F278CC05-B2DF-41EC-93CC-63ECCBAE1056}" srcOrd="0" destOrd="0" presId="urn:microsoft.com/office/officeart/2005/8/layout/vList6"/>
    <dgm:cxn modelId="{0953D0EB-DC29-490A-8DD3-4DED59BE0107}" type="presParOf" srcId="{F278CC05-B2DF-41EC-93CC-63ECCBAE1056}" destId="{D1DCC022-A6B2-40BA-8C8B-BF2120760CBE}" srcOrd="0" destOrd="0" presId="urn:microsoft.com/office/officeart/2005/8/layout/vList6"/>
    <dgm:cxn modelId="{D0A10FCD-B164-4001-A8CF-54614386F11B}" type="presParOf" srcId="{F278CC05-B2DF-41EC-93CC-63ECCBAE1056}" destId="{1B81912E-DB6F-4D32-8226-27D0A023593D}" srcOrd="1" destOrd="0" presId="urn:microsoft.com/office/officeart/2005/8/layout/vList6"/>
    <dgm:cxn modelId="{44C76824-CCCF-45BF-959A-8AF406F05361}" type="presParOf" srcId="{6B631593-14AD-471F-B32A-7BB2078F6CCF}" destId="{E2A094A3-9BB8-42C7-BB02-C3A9C8978C1C}" srcOrd="1" destOrd="0" presId="urn:microsoft.com/office/officeart/2005/8/layout/vList6"/>
    <dgm:cxn modelId="{42DE35E5-903B-4A5B-82FC-DF71683A9082}" type="presParOf" srcId="{6B631593-14AD-471F-B32A-7BB2078F6CCF}" destId="{C3FC05A2-BFED-4BE9-A0C0-B4E5EA0C1781}" srcOrd="2" destOrd="0" presId="urn:microsoft.com/office/officeart/2005/8/layout/vList6"/>
    <dgm:cxn modelId="{6E592128-15A4-49AC-8B85-02BB11DC89CC}" type="presParOf" srcId="{C3FC05A2-BFED-4BE9-A0C0-B4E5EA0C1781}" destId="{33516FD2-EE4B-430D-AECC-BA76053086D8}" srcOrd="0" destOrd="0" presId="urn:microsoft.com/office/officeart/2005/8/layout/vList6"/>
    <dgm:cxn modelId="{C9ED2022-1FEF-498D-B8C0-65D933864545}" type="presParOf" srcId="{C3FC05A2-BFED-4BE9-A0C0-B4E5EA0C1781}" destId="{911B6FAA-7E5C-463D-AFCD-8815BBDE9D1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CE3F6-7ED9-443D-930F-85B8929C9A29}">
      <dsp:nvSpPr>
        <dsp:cNvPr id="0" name=""/>
        <dsp:cNvSpPr/>
      </dsp:nvSpPr>
      <dsp:spPr>
        <a:xfrm>
          <a:off x="0" y="0"/>
          <a:ext cx="11291597" cy="85262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Основные результаты профилактического воздействия: </a:t>
          </a:r>
          <a:endParaRPr lang="ru-RU" sz="2000" b="1" kern="1200" dirty="0"/>
        </a:p>
      </dsp:txBody>
      <dsp:txXfrm>
        <a:off x="0" y="0"/>
        <a:ext cx="11291597" cy="852622"/>
      </dsp:txXfrm>
    </dsp:sp>
    <dsp:sp modelId="{0912AB26-A4D8-43CB-AE97-23A0CD328474}">
      <dsp:nvSpPr>
        <dsp:cNvPr id="0" name=""/>
        <dsp:cNvSpPr/>
      </dsp:nvSpPr>
      <dsp:spPr>
        <a:xfrm>
          <a:off x="7327" y="844628"/>
          <a:ext cx="3379760" cy="4584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формируются: </a:t>
          </a:r>
          <a:r>
            <a:rPr lang="ru-RU" sz="1600" b="1" kern="1200" dirty="0" smtClean="0"/>
            <a:t>навыки доброжелательного стиля в поведении, что проявляется в сопереживании и готовности оказывать помощь, выражается в неприятии поведения, причиняющего физический и моральный вред другим людям;  первоначальные представления о правах и ответственности человека в обществе, гражданских правах и обязанностях;  основные навыки личной и общественной гигиены, безопасного поведения;  потребность в занятиях физической культурой и спортом, совершенствовании уровня физической подготовленности</a:t>
          </a:r>
          <a:r>
            <a:rPr lang="ru-RU" sz="1600" b="0" kern="1200" dirty="0" smtClean="0"/>
            <a:t>; </a:t>
          </a:r>
          <a:endParaRPr lang="ru-RU" sz="1600" b="0" kern="1200" dirty="0"/>
        </a:p>
      </dsp:txBody>
      <dsp:txXfrm>
        <a:off x="7327" y="844628"/>
        <a:ext cx="3379760" cy="4584077"/>
      </dsp:txXfrm>
    </dsp:sp>
    <dsp:sp modelId="{3DAB027C-2E7D-4963-9D14-5833B909C257}">
      <dsp:nvSpPr>
        <dsp:cNvPr id="0" name=""/>
        <dsp:cNvSpPr/>
      </dsp:nvSpPr>
      <dsp:spPr>
        <a:xfrm>
          <a:off x="3387087" y="859895"/>
          <a:ext cx="1137661" cy="4590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Определя-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ется включен-</a:t>
          </a:r>
          <a:r>
            <a:rPr lang="ru-RU" sz="1600" b="1" kern="1200" dirty="0" err="1" smtClean="0"/>
            <a:t>ное</a:t>
          </a:r>
          <a:r>
            <a:rPr lang="ru-RU" sz="1600" b="1" kern="1200" dirty="0" smtClean="0"/>
            <a:t> участие в жизни класса, школы, в доступной по возрасту социально значимой деятельности; </a:t>
          </a:r>
          <a:endParaRPr lang="ru-RU" sz="1600" b="1" kern="1200" dirty="0"/>
        </a:p>
      </dsp:txBody>
      <dsp:txXfrm>
        <a:off x="3387087" y="859895"/>
        <a:ext cx="1137661" cy="4590830"/>
      </dsp:txXfrm>
    </dsp:sp>
    <dsp:sp modelId="{C54F40CD-F1CA-4AC2-8002-40DB4E7268B6}">
      <dsp:nvSpPr>
        <dsp:cNvPr id="0" name=""/>
        <dsp:cNvSpPr/>
      </dsp:nvSpPr>
      <dsp:spPr>
        <a:xfrm>
          <a:off x="4534077" y="824295"/>
          <a:ext cx="3379760" cy="4587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-наблюдается увеличение числа детей мл. школьного возраста, участвующих в профилактических мероприятиях, направленных на овладение навыками психоэмоциональной регуляции своего поведения;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увеличение  участвующих в мероприятиях по укреплению и развитию здоровьесберегающих навыков и ответственного отношения к здоровью; </a:t>
          </a:r>
          <a:endParaRPr lang="ru-RU" sz="1600" b="1" kern="1200" dirty="0"/>
        </a:p>
      </dsp:txBody>
      <dsp:txXfrm>
        <a:off x="4534077" y="824295"/>
        <a:ext cx="3379760" cy="4587453"/>
      </dsp:txXfrm>
    </dsp:sp>
    <dsp:sp modelId="{66A991D0-0723-45B7-B973-3BC6D4B457D2}">
      <dsp:nvSpPr>
        <dsp:cNvPr id="0" name=""/>
        <dsp:cNvSpPr/>
      </dsp:nvSpPr>
      <dsp:spPr>
        <a:xfrm>
          <a:off x="7904509" y="837434"/>
          <a:ext cx="3379760" cy="4579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отсутствие сведений (от субъектов профилактики) о вовлечении в потребление НС и ПВ вне зависимости от наличия/отсутствия факторов риска формирования аддиктивного поведения</a:t>
          </a:r>
          <a:endParaRPr lang="ru-RU" sz="1600" b="1" kern="1200" dirty="0"/>
        </a:p>
      </dsp:txBody>
      <dsp:txXfrm>
        <a:off x="7904509" y="837434"/>
        <a:ext cx="3379760" cy="4579820"/>
      </dsp:txXfrm>
    </dsp:sp>
    <dsp:sp modelId="{DE0858CB-CB71-474E-883D-32B23CBBEA59}">
      <dsp:nvSpPr>
        <dsp:cNvPr id="0" name=""/>
        <dsp:cNvSpPr/>
      </dsp:nvSpPr>
      <dsp:spPr>
        <a:xfrm>
          <a:off x="0" y="5167636"/>
          <a:ext cx="11291597" cy="4077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F66AC-90E3-406A-AC1A-08B1296BCDD8}">
      <dsp:nvSpPr>
        <dsp:cNvPr id="0" name=""/>
        <dsp:cNvSpPr/>
      </dsp:nvSpPr>
      <dsp:spPr>
        <a:xfrm rot="5400000">
          <a:off x="-291843" y="293552"/>
          <a:ext cx="1945623" cy="1361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</a:t>
          </a:r>
          <a:endParaRPr lang="ru-RU" sz="3800" kern="1200" dirty="0"/>
        </a:p>
      </dsp:txBody>
      <dsp:txXfrm rot="-5400000">
        <a:off x="1" y="682676"/>
        <a:ext cx="1361936" cy="583687"/>
      </dsp:txXfrm>
    </dsp:sp>
    <dsp:sp modelId="{DCE8CEBE-3F39-4FD9-93D7-0AEAB1E62FCF}">
      <dsp:nvSpPr>
        <dsp:cNvPr id="0" name=""/>
        <dsp:cNvSpPr/>
      </dsp:nvSpPr>
      <dsp:spPr>
        <a:xfrm rot="5400000">
          <a:off x="5977297" y="-4613651"/>
          <a:ext cx="1264655" cy="10495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Построение социально значимых отношений, основанных на осознании себя как ответственного члена российского общества, знающего свои конституционные права и обязанности, уважающего закон и правопорядок, обладающего чувством собственного достоинства, осознанно принимающего традиционные национальные и общечеловеческие гуманистические и демократические ценности. </a:t>
          </a:r>
          <a:endParaRPr lang="ru-RU" sz="1700" b="1" kern="1200" dirty="0"/>
        </a:p>
      </dsp:txBody>
      <dsp:txXfrm rot="-5400000">
        <a:off x="1361937" y="63444"/>
        <a:ext cx="10433641" cy="1141185"/>
      </dsp:txXfrm>
    </dsp:sp>
    <dsp:sp modelId="{B8F9F0FA-98D0-40B6-A28C-F0DE85EA9FEB}">
      <dsp:nvSpPr>
        <dsp:cNvPr id="0" name=""/>
        <dsp:cNvSpPr/>
      </dsp:nvSpPr>
      <dsp:spPr>
        <a:xfrm rot="5400000">
          <a:off x="-291843" y="2048235"/>
          <a:ext cx="1945623" cy="1361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</a:t>
          </a:r>
          <a:endParaRPr lang="ru-RU" sz="3800" kern="1200" dirty="0"/>
        </a:p>
      </dsp:txBody>
      <dsp:txXfrm rot="-5400000">
        <a:off x="1" y="2437359"/>
        <a:ext cx="1361936" cy="583687"/>
      </dsp:txXfrm>
    </dsp:sp>
    <dsp:sp modelId="{4F13AA8F-364A-4E26-BAD0-EF842F0D5434}">
      <dsp:nvSpPr>
        <dsp:cNvPr id="0" name=""/>
        <dsp:cNvSpPr/>
      </dsp:nvSpPr>
      <dsp:spPr>
        <a:xfrm rot="5400000">
          <a:off x="5977297" y="-2858968"/>
          <a:ext cx="1264655" cy="10495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Расширение знаний об основах здорового образа жизни школьника. Создание безопасной образовательной и информационной среды, свободной от прямой и косвенной пропаганды НС и ПВ. </a:t>
          </a:r>
          <a:endParaRPr lang="ru-RU" sz="1800" b="1" kern="1200" dirty="0"/>
        </a:p>
      </dsp:txBody>
      <dsp:txXfrm rot="-5400000">
        <a:off x="1361937" y="1818127"/>
        <a:ext cx="10433641" cy="1141185"/>
      </dsp:txXfrm>
    </dsp:sp>
    <dsp:sp modelId="{2E54E937-FF63-422B-B8AA-8F3A48EDF6F7}">
      <dsp:nvSpPr>
        <dsp:cNvPr id="0" name=""/>
        <dsp:cNvSpPr/>
      </dsp:nvSpPr>
      <dsp:spPr>
        <a:xfrm rot="5400000">
          <a:off x="-291843" y="3802918"/>
          <a:ext cx="1945623" cy="1361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</a:t>
          </a:r>
          <a:endParaRPr lang="ru-RU" sz="3800" kern="1200" dirty="0"/>
        </a:p>
      </dsp:txBody>
      <dsp:txXfrm rot="-5400000">
        <a:off x="1" y="4192042"/>
        <a:ext cx="1361936" cy="583687"/>
      </dsp:txXfrm>
    </dsp:sp>
    <dsp:sp modelId="{30703F11-7FBA-4E8C-9A8A-FF15CD2C2954}">
      <dsp:nvSpPr>
        <dsp:cNvPr id="0" name=""/>
        <dsp:cNvSpPr/>
      </dsp:nvSpPr>
      <dsp:spPr>
        <a:xfrm rot="5400000">
          <a:off x="5977297" y="-1104284"/>
          <a:ext cx="1264655" cy="10495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Предупреждение первых проб НС и ПВ путем реализации мероприятий медицинской профилактики в зависимости от выявленных уровней риска формирования психических расстройств и расстройств поведения, связанных с употреблением НС и ПВ.</a:t>
          </a:r>
          <a:endParaRPr lang="ru-RU" sz="1800" b="1" kern="1200" dirty="0"/>
        </a:p>
      </dsp:txBody>
      <dsp:txXfrm rot="-5400000">
        <a:off x="1361937" y="3572811"/>
        <a:ext cx="10433641" cy="11411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3FC9D-101D-4DB9-B7BD-8C8DE89E36B6}">
      <dsp:nvSpPr>
        <dsp:cNvPr id="0" name=""/>
        <dsp:cNvSpPr/>
      </dsp:nvSpPr>
      <dsp:spPr>
        <a:xfrm>
          <a:off x="856412" y="357243"/>
          <a:ext cx="3334401" cy="1032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личностном уровне--знать правовые нормы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поведения в обществе;</a:t>
          </a:r>
          <a:endParaRPr lang="ru-RU" sz="1600" kern="1200" dirty="0"/>
        </a:p>
      </dsp:txBody>
      <dsp:txXfrm>
        <a:off x="856412" y="357243"/>
        <a:ext cx="3334401" cy="1032536"/>
      </dsp:txXfrm>
    </dsp:sp>
    <dsp:sp modelId="{2C48480D-16CC-49AB-A2EB-D0A1843CDA2F}">
      <dsp:nvSpPr>
        <dsp:cNvPr id="0" name=""/>
        <dsp:cNvSpPr/>
      </dsp:nvSpPr>
      <dsp:spPr>
        <a:xfrm>
          <a:off x="0" y="1702816"/>
          <a:ext cx="5187432" cy="3595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иметь внутреннюю убежденность в необходимости соблюдения норм права; способность противостоять идеологии экстремизма, национализма, нигилизма и другим негативным социальным явлениям;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уметь: самостоятельно определять цели деятельности и составлять план деятельности; самостоятельно осуществлять, контролировать и корректировать свою деятельность; самостоятельно оценивать и принимать решения, определяющие стратегию поведения, с учетом гражданских и нравственных ценностей;  находить общие цели и сотрудничать с другими для их достижения;</a:t>
          </a:r>
          <a:endParaRPr lang="ru-RU" sz="16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0" y="1702816"/>
        <a:ext cx="5187432" cy="3595833"/>
      </dsp:txXfrm>
    </dsp:sp>
    <dsp:sp modelId="{DBF48AC4-4564-407F-AE68-8ACF8BC434E7}">
      <dsp:nvSpPr>
        <dsp:cNvPr id="0" name=""/>
        <dsp:cNvSpPr/>
      </dsp:nvSpPr>
      <dsp:spPr>
        <a:xfrm>
          <a:off x="7002627" y="0"/>
          <a:ext cx="3134902" cy="1590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28448" rIns="49784" bIns="28448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. </a:t>
          </a:r>
          <a:r>
            <a:rPr lang="ru-RU" sz="1600" kern="1200" dirty="0" smtClean="0"/>
            <a:t>На уровне социальных отношений (компетенции):</a:t>
          </a:r>
          <a:endParaRPr lang="ru-RU" sz="1600" kern="1200" dirty="0"/>
        </a:p>
      </dsp:txBody>
      <dsp:txXfrm>
        <a:off x="7002627" y="0"/>
        <a:ext cx="3134902" cy="1590764"/>
      </dsp:txXfrm>
    </dsp:sp>
    <dsp:sp modelId="{FD264C10-0ADF-4AB6-BB67-E38ED0E11D64}">
      <dsp:nvSpPr>
        <dsp:cNvPr id="0" name=""/>
        <dsp:cNvSpPr/>
      </dsp:nvSpPr>
      <dsp:spPr>
        <a:xfrm>
          <a:off x="5551190" y="1419665"/>
          <a:ext cx="6189281" cy="47271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владеть знаниями об институтах права, о правах и обязанностях гражданина, а также о возникновении правоотношений в случае нарушения правовых норм;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уметь продуктивно общаться и взаимодействовать в процессе совместной деятельности, учитывать позиции других участников деятельности; эффективно разрешать конфликты; демонстрировать во взаимодействии уважение к мнению других людей, умеющих вести конструктивный диалог; достигать взаимопонимания и успешно взаимодействовать; демонстрировать правовую культуру и правовую компетентность личности при взаимодействии в обществе.</a:t>
          </a:r>
          <a:endParaRPr lang="ru-RU" sz="16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/>
        </a:p>
      </dsp:txBody>
      <dsp:txXfrm>
        <a:off x="5551190" y="1419665"/>
        <a:ext cx="6189281" cy="47271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85005-AF9D-4EB0-9941-12BA2CF8F059}">
      <dsp:nvSpPr>
        <dsp:cNvPr id="0" name=""/>
        <dsp:cNvSpPr/>
      </dsp:nvSpPr>
      <dsp:spPr>
        <a:xfrm>
          <a:off x="2427514" y="-124383"/>
          <a:ext cx="6660502" cy="1228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Проинформировать родителей и беременных женщин по вопросам создания эффективных внутрисемейных отношений и психологии детского возраста. </a:t>
          </a:r>
          <a:endParaRPr lang="ru-RU" sz="1400" kern="1200" dirty="0"/>
        </a:p>
      </dsp:txBody>
      <dsp:txXfrm>
        <a:off x="2487480" y="-64417"/>
        <a:ext cx="6540570" cy="1108469"/>
      </dsp:txXfrm>
    </dsp:sp>
    <dsp:sp modelId="{8F590E15-EE0F-4FE4-AFE4-DC32DA940E41}">
      <dsp:nvSpPr>
        <dsp:cNvPr id="0" name=""/>
        <dsp:cNvSpPr/>
      </dsp:nvSpPr>
      <dsp:spPr>
        <a:xfrm>
          <a:off x="6251127" y="-2505765"/>
          <a:ext cx="3650487" cy="3650487"/>
        </a:xfrm>
        <a:custGeom>
          <a:avLst/>
          <a:gdLst/>
          <a:ahLst/>
          <a:cxnLst/>
          <a:rect l="0" t="0" r="0" b="0"/>
          <a:pathLst>
            <a:path>
              <a:moveTo>
                <a:pt x="1373992" y="3593826"/>
              </a:moveTo>
              <a:arcTo wR="1825243" hR="1825243" stAng="6258812" swAng="3953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4E2E5-14CA-496C-B32D-21E14798ABCF}">
      <dsp:nvSpPr>
        <dsp:cNvPr id="0" name=""/>
        <dsp:cNvSpPr/>
      </dsp:nvSpPr>
      <dsp:spPr>
        <a:xfrm>
          <a:off x="5603712" y="998466"/>
          <a:ext cx="5938253" cy="769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 </a:t>
          </a:r>
          <a:r>
            <a:rPr lang="ru-RU" sz="1400" kern="1200" dirty="0" smtClean="0"/>
            <a:t>Обучить родителей навыкам обеспечения безопасной информационной среды, свободной от прямой и косвенной пропаганды НС и ПВ. </a:t>
          </a:r>
          <a:endParaRPr lang="ru-RU" sz="1400" kern="1200" dirty="0"/>
        </a:p>
      </dsp:txBody>
      <dsp:txXfrm>
        <a:off x="5641278" y="1036032"/>
        <a:ext cx="5863121" cy="694404"/>
      </dsp:txXfrm>
    </dsp:sp>
    <dsp:sp modelId="{093D5651-3B30-4C3C-9CC6-EA99DFEABAF9}">
      <dsp:nvSpPr>
        <dsp:cNvPr id="0" name=""/>
        <dsp:cNvSpPr/>
      </dsp:nvSpPr>
      <dsp:spPr>
        <a:xfrm>
          <a:off x="6219862" y="-1779517"/>
          <a:ext cx="3650487" cy="3650487"/>
        </a:xfrm>
        <a:custGeom>
          <a:avLst/>
          <a:gdLst/>
          <a:ahLst/>
          <a:cxnLst/>
          <a:rect l="0" t="0" r="0" b="0"/>
          <a:pathLst>
            <a:path>
              <a:moveTo>
                <a:pt x="2402474" y="3556809"/>
              </a:moveTo>
              <a:arcTo wR="1825243" hR="1825243" stAng="4293828" swAng="1621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D1D33-24CD-4E77-9FD2-C0D1B24E97AE}">
      <dsp:nvSpPr>
        <dsp:cNvPr id="0" name=""/>
        <dsp:cNvSpPr/>
      </dsp:nvSpPr>
      <dsp:spPr>
        <a:xfrm>
          <a:off x="5542849" y="1810151"/>
          <a:ext cx="5980452" cy="881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Выработать раннее выявление и медико-психолого-социальное сопровождение психических и соматических расстройств у детей младенческого, раннего и дошкольного возраста.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585866" y="1853168"/>
        <a:ext cx="5894418" cy="795176"/>
      </dsp:txXfrm>
    </dsp:sp>
    <dsp:sp modelId="{C15CFD4E-1ED4-47B3-80A7-82A0B1A90141}">
      <dsp:nvSpPr>
        <dsp:cNvPr id="0" name=""/>
        <dsp:cNvSpPr/>
      </dsp:nvSpPr>
      <dsp:spPr>
        <a:xfrm>
          <a:off x="6648794" y="2691322"/>
          <a:ext cx="3650487" cy="3650487"/>
        </a:xfrm>
        <a:custGeom>
          <a:avLst/>
          <a:gdLst/>
          <a:ahLst/>
          <a:cxnLst/>
          <a:rect l="0" t="0" r="0" b="0"/>
          <a:pathLst>
            <a:path>
              <a:moveTo>
                <a:pt x="1937844" y="3476"/>
              </a:moveTo>
              <a:arcTo wR="1825243" hR="1825243" stAng="16412213" swAng="5719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861CA-7774-4C1C-9673-2E1EC0498433}">
      <dsp:nvSpPr>
        <dsp:cNvPr id="0" name=""/>
        <dsp:cNvSpPr/>
      </dsp:nvSpPr>
      <dsp:spPr>
        <a:xfrm>
          <a:off x="6353599" y="2764065"/>
          <a:ext cx="5104399" cy="673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Провести профилактику в целях предупреждения физического  и психологического насилия, пренебрежительного отношения к потребностям детей обозначенной возрастной группы. </a:t>
          </a:r>
          <a:endParaRPr lang="ru-RU" sz="1400" kern="1200" dirty="0"/>
        </a:p>
      </dsp:txBody>
      <dsp:txXfrm>
        <a:off x="6386489" y="2796955"/>
        <a:ext cx="5038619" cy="607968"/>
      </dsp:txXfrm>
    </dsp:sp>
    <dsp:sp modelId="{43604083-A16B-4A59-80DD-B8ABA0294CA0}">
      <dsp:nvSpPr>
        <dsp:cNvPr id="0" name=""/>
        <dsp:cNvSpPr/>
      </dsp:nvSpPr>
      <dsp:spPr>
        <a:xfrm>
          <a:off x="5148584" y="-102104"/>
          <a:ext cx="3650487" cy="3650487"/>
        </a:xfrm>
        <a:custGeom>
          <a:avLst/>
          <a:gdLst/>
          <a:ahLst/>
          <a:cxnLst/>
          <a:rect l="0" t="0" r="0" b="0"/>
          <a:pathLst>
            <a:path>
              <a:moveTo>
                <a:pt x="2383658" y="3562968"/>
              </a:moveTo>
              <a:arcTo wR="1825243" hR="1825243" stAng="4331116" swAng="4025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A70EE-5AB9-4B9E-921E-93ECCD8ADE78}">
      <dsp:nvSpPr>
        <dsp:cNvPr id="0" name=""/>
        <dsp:cNvSpPr/>
      </dsp:nvSpPr>
      <dsp:spPr>
        <a:xfrm>
          <a:off x="2689434" y="3526529"/>
          <a:ext cx="5530832" cy="92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Выработать раннее выявление у детей факторов генетического и биологического риска развития и формирования наркологических расстройств, в том числе с использованием методов генетического консультирования. </a:t>
          </a:r>
          <a:endParaRPr lang="ru-RU" sz="1400" kern="1200" dirty="0"/>
        </a:p>
      </dsp:txBody>
      <dsp:txXfrm>
        <a:off x="2734767" y="3571862"/>
        <a:ext cx="5440166" cy="837981"/>
      </dsp:txXfrm>
    </dsp:sp>
    <dsp:sp modelId="{A1358241-0754-4D40-A249-4295F87C0AB4}">
      <dsp:nvSpPr>
        <dsp:cNvPr id="0" name=""/>
        <dsp:cNvSpPr/>
      </dsp:nvSpPr>
      <dsp:spPr>
        <a:xfrm>
          <a:off x="2847063" y="-59408"/>
          <a:ext cx="3650487" cy="3650487"/>
        </a:xfrm>
        <a:custGeom>
          <a:avLst/>
          <a:gdLst/>
          <a:ahLst/>
          <a:cxnLst/>
          <a:rect l="0" t="0" r="0" b="0"/>
          <a:pathLst>
            <a:path>
              <a:moveTo>
                <a:pt x="1284358" y="3568504"/>
              </a:moveTo>
              <a:arcTo wR="1825243" hR="1825243" stAng="6434260" swAng="3525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9D729-F264-4E23-B6A9-3F7489D843B4}">
      <dsp:nvSpPr>
        <dsp:cNvPr id="0" name=""/>
        <dsp:cNvSpPr/>
      </dsp:nvSpPr>
      <dsp:spPr>
        <a:xfrm>
          <a:off x="0" y="2692352"/>
          <a:ext cx="5819944" cy="726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Сформировать и простимулировать вовлеченность родителей в просоциальную досуговую деятельность, в том числе совместно с ребенком. </a:t>
          </a:r>
          <a:endParaRPr lang="ru-RU" sz="1400" kern="1200" dirty="0"/>
        </a:p>
      </dsp:txBody>
      <dsp:txXfrm>
        <a:off x="35479" y="2727831"/>
        <a:ext cx="5748986" cy="655836"/>
      </dsp:txXfrm>
    </dsp:sp>
    <dsp:sp modelId="{EFC94A33-E2F0-404E-A87F-BF742B1D3306}">
      <dsp:nvSpPr>
        <dsp:cNvPr id="0" name=""/>
        <dsp:cNvSpPr/>
      </dsp:nvSpPr>
      <dsp:spPr>
        <a:xfrm>
          <a:off x="2672961" y="155127"/>
          <a:ext cx="3650487" cy="3650487"/>
        </a:xfrm>
        <a:custGeom>
          <a:avLst/>
          <a:gdLst/>
          <a:ahLst/>
          <a:cxnLst/>
          <a:rect l="0" t="0" r="0" b="0"/>
          <a:pathLst>
            <a:path>
              <a:moveTo>
                <a:pt x="136262" y="2517239"/>
              </a:moveTo>
              <a:arcTo wR="1825243" hR="1825243" stAng="9463229" swAng="1223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B1EDB-CE6E-4D56-B470-A50FA80F8A97}">
      <dsp:nvSpPr>
        <dsp:cNvPr id="0" name=""/>
        <dsp:cNvSpPr/>
      </dsp:nvSpPr>
      <dsp:spPr>
        <a:xfrm>
          <a:off x="0" y="1708439"/>
          <a:ext cx="5493857" cy="883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Усовершенствовать факторы психологической и социальной защиты у родителей / законных представителей детей, беременных женщин, семей с детьми. </a:t>
          </a:r>
          <a:endParaRPr lang="ru-RU" sz="1400" kern="1200" dirty="0"/>
        </a:p>
      </dsp:txBody>
      <dsp:txXfrm>
        <a:off x="43106" y="1751545"/>
        <a:ext cx="5407645" cy="796812"/>
      </dsp:txXfrm>
    </dsp:sp>
    <dsp:sp modelId="{37699E38-5294-4B35-9CE8-A47659791BA0}">
      <dsp:nvSpPr>
        <dsp:cNvPr id="0" name=""/>
        <dsp:cNvSpPr/>
      </dsp:nvSpPr>
      <dsp:spPr>
        <a:xfrm>
          <a:off x="1290232" y="-1911533"/>
          <a:ext cx="3650487" cy="3650487"/>
        </a:xfrm>
        <a:custGeom>
          <a:avLst/>
          <a:gdLst/>
          <a:ahLst/>
          <a:cxnLst/>
          <a:rect l="0" t="0" r="0" b="0"/>
          <a:pathLst>
            <a:path>
              <a:moveTo>
                <a:pt x="1425514" y="3606178"/>
              </a:moveTo>
              <a:arcTo wR="1825243" hR="1825243" stAng="6159020" swAng="3895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FCD99-619C-4EDD-8334-7B4C7AD1B957}">
      <dsp:nvSpPr>
        <dsp:cNvPr id="0" name=""/>
        <dsp:cNvSpPr/>
      </dsp:nvSpPr>
      <dsp:spPr>
        <a:xfrm>
          <a:off x="0" y="825514"/>
          <a:ext cx="5092236" cy="788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Сформировать у родителей / законных представителей детей (беременных женщин, семей с детьми) знаний о здоровом образе жизни. </a:t>
          </a:r>
          <a:endParaRPr lang="ru-RU" sz="1400" kern="1200" dirty="0"/>
        </a:p>
      </dsp:txBody>
      <dsp:txXfrm>
        <a:off x="38503" y="864017"/>
        <a:ext cx="5015230" cy="711733"/>
      </dsp:txXfrm>
    </dsp:sp>
    <dsp:sp modelId="{4DA4ACAA-CB30-49B9-93C8-3EDFDEB653C9}">
      <dsp:nvSpPr>
        <dsp:cNvPr id="0" name=""/>
        <dsp:cNvSpPr/>
      </dsp:nvSpPr>
      <dsp:spPr>
        <a:xfrm>
          <a:off x="1463296" y="-2531573"/>
          <a:ext cx="3650487" cy="3650487"/>
        </a:xfrm>
        <a:custGeom>
          <a:avLst/>
          <a:gdLst/>
          <a:ahLst/>
          <a:cxnLst/>
          <a:rect l="0" t="0" r="0" b="0"/>
          <a:pathLst>
            <a:path>
              <a:moveTo>
                <a:pt x="2598081" y="3478795"/>
              </a:moveTo>
              <a:arcTo wR="1825243" hR="1825243" stAng="3896972" swAng="14692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583D7-4D55-4EBE-B0FF-6E3C3A03F6DC}">
      <dsp:nvSpPr>
        <dsp:cNvPr id="0" name=""/>
        <dsp:cNvSpPr/>
      </dsp:nvSpPr>
      <dsp:spPr>
        <a:xfrm>
          <a:off x="22533" y="0"/>
          <a:ext cx="5268211" cy="1498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Профилактическая работа направлена на помощь в создании и сохранении здоровой (функциональной) семьи, отказ от потребления НС и ПВ родителями, недопущение употребления НС и ПВ детьми, повышение личностного потенциала родителей / законных представителей детей (беременных женщин, семей с детьми).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66432" y="43899"/>
        <a:ext cx="5180413" cy="1411025"/>
      </dsp:txXfrm>
    </dsp:sp>
    <dsp:sp modelId="{E8222C08-00C4-4257-BA51-AB4B7307D40D}">
      <dsp:nvSpPr>
        <dsp:cNvPr id="0" name=""/>
        <dsp:cNvSpPr/>
      </dsp:nvSpPr>
      <dsp:spPr>
        <a:xfrm rot="5213967">
          <a:off x="2634154" y="1433653"/>
          <a:ext cx="119317" cy="1322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A18AF-1E40-4A9A-9BEE-DD094FA251C9}">
      <dsp:nvSpPr>
        <dsp:cNvPr id="0" name=""/>
        <dsp:cNvSpPr/>
      </dsp:nvSpPr>
      <dsp:spPr>
        <a:xfrm>
          <a:off x="47846" y="1737109"/>
          <a:ext cx="5386420" cy="1141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 популяционном уровне важно информировать родителей / законных представителей детей (беременных женщин, семьи с детьми) о необходимости создания для детей безопасной информационной среды, свободной от сведений о распространении НС и ПВ, состояниях наркотического одурманивания, способах потребления НС и ПВ, насилии и антивитальном поведении. </a:t>
          </a:r>
          <a:endParaRPr lang="ru-RU" sz="1200" b="1" kern="1200" dirty="0"/>
        </a:p>
      </dsp:txBody>
      <dsp:txXfrm>
        <a:off x="81279" y="1770542"/>
        <a:ext cx="5319554" cy="1074634"/>
      </dsp:txXfrm>
    </dsp:sp>
    <dsp:sp modelId="{A840DD2C-F5B4-42CF-8EEE-60907016DDF9}">
      <dsp:nvSpPr>
        <dsp:cNvPr id="0" name=""/>
        <dsp:cNvSpPr/>
      </dsp:nvSpPr>
      <dsp:spPr>
        <a:xfrm rot="5378941">
          <a:off x="2581203" y="3043368"/>
          <a:ext cx="329525" cy="1322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D00C9-AAAB-47AB-8569-4FA23984C7C0}">
      <dsp:nvSpPr>
        <dsp:cNvPr id="0" name=""/>
        <dsp:cNvSpPr/>
      </dsp:nvSpPr>
      <dsp:spPr>
        <a:xfrm>
          <a:off x="29409" y="3340359"/>
          <a:ext cx="5441972" cy="9841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Следует проигрывать с детьми ситуации, в которых у героев игры есть трудности, благоприятно разрешающиеся, в том числе благодаря активным действиям этих героев</a:t>
          </a:r>
          <a:endParaRPr lang="ru-RU" sz="1200" b="1" kern="1200" dirty="0"/>
        </a:p>
      </dsp:txBody>
      <dsp:txXfrm>
        <a:off x="58234" y="3369184"/>
        <a:ext cx="5384322" cy="926524"/>
      </dsp:txXfrm>
    </dsp:sp>
    <dsp:sp modelId="{F46E052C-6D4A-40A7-BECD-59A7C7FDBF36}">
      <dsp:nvSpPr>
        <dsp:cNvPr id="0" name=""/>
        <dsp:cNvSpPr/>
      </dsp:nvSpPr>
      <dsp:spPr>
        <a:xfrm rot="5426067">
          <a:off x="2630517" y="4439303"/>
          <a:ext cx="229550" cy="1322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ECB6A-DB71-4B1F-8398-F76F225C7486}">
      <dsp:nvSpPr>
        <dsp:cNvPr id="0" name=""/>
        <dsp:cNvSpPr/>
      </dsp:nvSpPr>
      <dsp:spPr>
        <a:xfrm>
          <a:off x="5410" y="4686306"/>
          <a:ext cx="5471290" cy="7556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Главным субъектом профилактики в этой группе является семья. В связи с этим необходимо повышать осведомленность родителей, законных представителей детей и других старших членов семьи о психологических особенностях детей раннего возраста, факторах риска и защиты от возникновения у них зависимого поведения в будущем.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7541" y="4708437"/>
        <a:ext cx="5427028" cy="711353"/>
      </dsp:txXfrm>
    </dsp:sp>
    <dsp:sp modelId="{A43475E9-0748-45C9-9699-027C27867037}">
      <dsp:nvSpPr>
        <dsp:cNvPr id="0" name=""/>
        <dsp:cNvSpPr/>
      </dsp:nvSpPr>
      <dsp:spPr>
        <a:xfrm>
          <a:off x="5915517" y="0"/>
          <a:ext cx="5592340" cy="1588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работе можно использовать как лекционные методы, деловые игры, проектную деятельность, мастер-классы, так и занятия в формате дискуссионного клуба, школы для родителей, тренинга, телефона доверия. Важную роль играет системность профилактической работы  с привлечением специалистов из разных областей, что также требует постоянного повышения их квалификации в области профилактики зависимого поведения и формирования здоровьесберегающего поведения у родителей / законных представителей детей (беременных женщин, семей с детьми). </a:t>
          </a:r>
          <a:endParaRPr lang="ru-RU" sz="1200" b="1" kern="1200" dirty="0"/>
        </a:p>
      </dsp:txBody>
      <dsp:txXfrm>
        <a:off x="5962043" y="46526"/>
        <a:ext cx="5499288" cy="1495478"/>
      </dsp:txXfrm>
    </dsp:sp>
    <dsp:sp modelId="{C129C0E3-78F9-4D49-8E73-597CD5F27EEE}">
      <dsp:nvSpPr>
        <dsp:cNvPr id="0" name=""/>
        <dsp:cNvSpPr/>
      </dsp:nvSpPr>
      <dsp:spPr>
        <a:xfrm rot="5090914">
          <a:off x="8713905" y="1690881"/>
          <a:ext cx="169150" cy="1322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0FF08-5D8C-4BCC-867F-C376BBDEA710}">
      <dsp:nvSpPr>
        <dsp:cNvPr id="0" name=""/>
        <dsp:cNvSpPr/>
      </dsp:nvSpPr>
      <dsp:spPr>
        <a:xfrm>
          <a:off x="5905256" y="1925465"/>
          <a:ext cx="5884944" cy="7556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Необходимо создать в семье комфортную семейную среду, основанную на взаимном уважении и доверии, стимулирующую усвоение морально- нравственных норм, и демонстрировать их в собственном поведении. </a:t>
          </a:r>
          <a:endParaRPr lang="ru-RU" sz="1200" b="1" kern="1200" dirty="0"/>
        </a:p>
      </dsp:txBody>
      <dsp:txXfrm>
        <a:off x="5927387" y="1947596"/>
        <a:ext cx="5840682" cy="711353"/>
      </dsp:txXfrm>
    </dsp:sp>
    <dsp:sp modelId="{B8835698-8A16-49E5-AAAA-AA1B601C22DB}">
      <dsp:nvSpPr>
        <dsp:cNvPr id="0" name=""/>
        <dsp:cNvSpPr/>
      </dsp:nvSpPr>
      <dsp:spPr>
        <a:xfrm rot="5612748">
          <a:off x="8685231" y="2807845"/>
          <a:ext cx="254269" cy="1322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A1A07-00EB-4BA9-A279-BD4574B4B919}">
      <dsp:nvSpPr>
        <dsp:cNvPr id="0" name=""/>
        <dsp:cNvSpPr/>
      </dsp:nvSpPr>
      <dsp:spPr>
        <a:xfrm>
          <a:off x="5882663" y="3066843"/>
          <a:ext cx="5788679" cy="7556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Профилактика носит неспецифический (универсальный) характер, состоит преимущественно из психологических, социальных, педагогических и медико-биологических практик, направлена на позитивную социализацию родителей / законных представителей детей (беременных женщин, семей с детьми), их адаптацию к новой роли родителя. </a:t>
          </a:r>
          <a:endParaRPr lang="ru-RU" sz="1200" b="1" kern="1200" dirty="0"/>
        </a:p>
      </dsp:txBody>
      <dsp:txXfrm>
        <a:off x="5904794" y="3088974"/>
        <a:ext cx="5744417" cy="711353"/>
      </dsp:txXfrm>
    </dsp:sp>
    <dsp:sp modelId="{219871AA-A97F-43CB-B801-B7D62B1EE40E}">
      <dsp:nvSpPr>
        <dsp:cNvPr id="0" name=""/>
        <dsp:cNvSpPr/>
      </dsp:nvSpPr>
      <dsp:spPr>
        <a:xfrm rot="5617831">
          <a:off x="8673288" y="3893240"/>
          <a:ext cx="142113" cy="1322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0660F-D35E-4225-A3BD-C5F2F869A05C}">
      <dsp:nvSpPr>
        <dsp:cNvPr id="0" name=""/>
        <dsp:cNvSpPr/>
      </dsp:nvSpPr>
      <dsp:spPr>
        <a:xfrm>
          <a:off x="5826672" y="4096254"/>
          <a:ext cx="5770030" cy="7556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Для родителей / законных представителей детей (беременных женщин, семей с детьми) высокоэффективны мероприятия, направленные на обучение навыкам общения и стрессоустойчивости при взаимодействии в семье и социуме</a:t>
          </a:r>
          <a:endParaRPr lang="ru-RU" sz="1200" b="1" kern="1200" dirty="0"/>
        </a:p>
      </dsp:txBody>
      <dsp:txXfrm>
        <a:off x="5848803" y="4118385"/>
        <a:ext cx="5725768" cy="711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E88CE-5201-42EF-BCB6-575DCFE62934}">
      <dsp:nvSpPr>
        <dsp:cNvPr id="0" name=""/>
        <dsp:cNvSpPr/>
      </dsp:nvSpPr>
      <dsp:spPr>
        <a:xfrm>
          <a:off x="3219067" y="1638"/>
          <a:ext cx="8402220" cy="33181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Способствование развитию компетенций, указанных в А-1, А-2. Кроме того: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развитие психологических ресурсов жизнеспособности и жизнестойкости личности, в том числе ресурсов, способствующих формированию просоциального, социально активного поведения;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изменение неблагополучной модели поведения на адаптивную модель, в т.ч. модель здорового образа жизни;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принятие мер по исключению детей из среды, создающей условия для  псевдоадаптивных и дезадаптивных моделей поведения;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предотвращение формирования наркологического заболевания</a:t>
          </a:r>
          <a:endParaRPr lang="ru-RU" sz="1600" b="1" kern="1200" dirty="0"/>
        </a:p>
      </dsp:txBody>
      <dsp:txXfrm>
        <a:off x="3219067" y="416401"/>
        <a:ext cx="7157933" cy="2488575"/>
      </dsp:txXfrm>
    </dsp:sp>
    <dsp:sp modelId="{F167907A-C308-4D0E-BE39-40908DC6D969}">
      <dsp:nvSpPr>
        <dsp:cNvPr id="0" name=""/>
        <dsp:cNvSpPr/>
      </dsp:nvSpPr>
      <dsp:spPr>
        <a:xfrm>
          <a:off x="224226" y="1040968"/>
          <a:ext cx="2994840" cy="123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Цель профилактического воздействия. </a:t>
          </a:r>
          <a:endParaRPr lang="ru-RU" sz="2300" kern="1200" dirty="0"/>
        </a:p>
      </dsp:txBody>
      <dsp:txXfrm>
        <a:off x="284730" y="1101472"/>
        <a:ext cx="2873832" cy="1118432"/>
      </dsp:txXfrm>
    </dsp:sp>
    <dsp:sp modelId="{9E69C23B-0311-4330-B36A-4AC2C9E76E5B}">
      <dsp:nvSpPr>
        <dsp:cNvPr id="0" name=""/>
        <dsp:cNvSpPr/>
      </dsp:nvSpPr>
      <dsp:spPr>
        <a:xfrm>
          <a:off x="2927946" y="3502396"/>
          <a:ext cx="8913932" cy="25101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Развить психологические ресурсы личности, способствующие формированию просоциального, социально активного поведения. Радикально изменить социально неблагополучную и (или) предрасполагающую к правонарушению среду на благоприятную.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Сформировать устойчивый отказ от употребления НС и ПВ, переключить внимание на социально приемлемые варианты проведения досуга.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Проинформировать родителей по вопросам создания эффективных внутрисемейных отношений и возрастной психологии. </a:t>
          </a:r>
          <a:endParaRPr lang="ru-RU" sz="16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2927946" y="3816165"/>
        <a:ext cx="7972625" cy="1882613"/>
      </dsp:txXfrm>
    </dsp:sp>
    <dsp:sp modelId="{C76E4EB3-26CC-411F-9B4C-947F1107AF0D}">
      <dsp:nvSpPr>
        <dsp:cNvPr id="0" name=""/>
        <dsp:cNvSpPr/>
      </dsp:nvSpPr>
      <dsp:spPr>
        <a:xfrm>
          <a:off x="3635" y="4148063"/>
          <a:ext cx="2924310" cy="1218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Задачи: </a:t>
          </a:r>
          <a:endParaRPr lang="ru-RU" sz="2300" kern="1200" dirty="0"/>
        </a:p>
      </dsp:txBody>
      <dsp:txXfrm>
        <a:off x="63133" y="4207561"/>
        <a:ext cx="2805314" cy="1099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D71C9-54AA-44AB-8825-598CBB71B9A9}">
      <dsp:nvSpPr>
        <dsp:cNvPr id="0" name=""/>
        <dsp:cNvSpPr/>
      </dsp:nvSpPr>
      <dsp:spPr>
        <a:xfrm>
          <a:off x="2273774" y="62"/>
          <a:ext cx="6838001" cy="772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C00000"/>
              </a:solidFill>
            </a:rPr>
            <a:t>Социальные технологии: </a:t>
          </a:r>
          <a:endParaRPr lang="ru-RU" sz="4400" kern="1200" dirty="0"/>
        </a:p>
      </dsp:txBody>
      <dsp:txXfrm>
        <a:off x="2296403" y="22691"/>
        <a:ext cx="6792743" cy="727366"/>
      </dsp:txXfrm>
    </dsp:sp>
    <dsp:sp modelId="{13515816-16D4-43D3-9C35-BC323409D6F4}">
      <dsp:nvSpPr>
        <dsp:cNvPr id="0" name=""/>
        <dsp:cNvSpPr/>
      </dsp:nvSpPr>
      <dsp:spPr>
        <a:xfrm>
          <a:off x="1864283" y="911759"/>
          <a:ext cx="772624" cy="772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22C00-6729-4B7F-A501-78065366D706}">
      <dsp:nvSpPr>
        <dsp:cNvPr id="0" name=""/>
        <dsp:cNvSpPr/>
      </dsp:nvSpPr>
      <dsp:spPr>
        <a:xfrm>
          <a:off x="94244" y="911759"/>
          <a:ext cx="11197060" cy="772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проведение внеурочных мероприятий с привлечением взрослых,  способных показать положительный пример поведения (деятелей культуры, спорта, искусства и т. д.); </a:t>
          </a:r>
          <a:endParaRPr lang="ru-RU" sz="1800" b="1" kern="1200" dirty="0"/>
        </a:p>
      </dsp:txBody>
      <dsp:txXfrm>
        <a:off x="131967" y="949482"/>
        <a:ext cx="11121614" cy="697178"/>
      </dsp:txXfrm>
    </dsp:sp>
    <dsp:sp modelId="{2742F21B-F56C-4EC8-97D9-D52D0AB4B5B1}">
      <dsp:nvSpPr>
        <dsp:cNvPr id="0" name=""/>
        <dsp:cNvSpPr/>
      </dsp:nvSpPr>
      <dsp:spPr>
        <a:xfrm>
          <a:off x="1864283" y="1777099"/>
          <a:ext cx="772624" cy="772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10188-3FA8-46CA-8FB5-CE9289E93B37}">
      <dsp:nvSpPr>
        <dsp:cNvPr id="0" name=""/>
        <dsp:cNvSpPr/>
      </dsp:nvSpPr>
      <dsp:spPr>
        <a:xfrm>
          <a:off x="94244" y="1777099"/>
          <a:ext cx="11197060" cy="772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развитие в образовательных организациях среды реализации позитивно ориентированных интересов (творческой, спортивной деятельности, клубов по интересам, детско-юношеских общественных движений); </a:t>
          </a:r>
          <a:endParaRPr lang="ru-RU" sz="1600" b="1" kern="1200" dirty="0"/>
        </a:p>
      </dsp:txBody>
      <dsp:txXfrm>
        <a:off x="131967" y="1814822"/>
        <a:ext cx="11121614" cy="697178"/>
      </dsp:txXfrm>
    </dsp:sp>
    <dsp:sp modelId="{68AA55FC-1FDB-442F-A507-A50E7B447CDA}">
      <dsp:nvSpPr>
        <dsp:cNvPr id="0" name=""/>
        <dsp:cNvSpPr/>
      </dsp:nvSpPr>
      <dsp:spPr>
        <a:xfrm>
          <a:off x="1873372" y="2642439"/>
          <a:ext cx="772624" cy="772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099DE-6A95-446D-808E-1FDE7934A90D}">
      <dsp:nvSpPr>
        <dsp:cNvPr id="0" name=""/>
        <dsp:cNvSpPr/>
      </dsp:nvSpPr>
      <dsp:spPr>
        <a:xfrm>
          <a:off x="112422" y="2642439"/>
          <a:ext cx="11178883" cy="772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вовлечение ребенка в групповую деятельность, призванное способствовать удовлетворению потребности, нарушение в реализации которой и привело его к асоциальному и аддиктивному поведению (потребность быть в безопасности, быть любимым, принятым другими, успешным, уважаемым и пр.);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50145" y="2680162"/>
        <a:ext cx="11103437" cy="697178"/>
      </dsp:txXfrm>
    </dsp:sp>
    <dsp:sp modelId="{DF90B26C-D607-4E06-835E-1E9ED9621B58}">
      <dsp:nvSpPr>
        <dsp:cNvPr id="0" name=""/>
        <dsp:cNvSpPr/>
      </dsp:nvSpPr>
      <dsp:spPr>
        <a:xfrm>
          <a:off x="1864283" y="3507778"/>
          <a:ext cx="772624" cy="772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49812-B152-44ED-BADA-2890E515B010}">
      <dsp:nvSpPr>
        <dsp:cNvPr id="0" name=""/>
        <dsp:cNvSpPr/>
      </dsp:nvSpPr>
      <dsp:spPr>
        <a:xfrm>
          <a:off x="94244" y="3507778"/>
          <a:ext cx="11197060" cy="772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формирование условий для вовлечения обучающихся в занятия  физической и спортивной деятельностью (командные спортивные игры, соревнования, показательные выступления, виды спорта со статической нагрузкой (например, силовое троеборье), бег, плавание, лыжи, езда на велосипеде и т. п.); </a:t>
          </a:r>
          <a:endParaRPr lang="ru-RU" sz="1600" b="1" kern="1200" dirty="0"/>
        </a:p>
      </dsp:txBody>
      <dsp:txXfrm>
        <a:off x="131967" y="3545501"/>
        <a:ext cx="11121614" cy="697178"/>
      </dsp:txXfrm>
    </dsp:sp>
    <dsp:sp modelId="{A4E3C040-24B8-4E80-AEEF-36829BD4DD18}">
      <dsp:nvSpPr>
        <dsp:cNvPr id="0" name=""/>
        <dsp:cNvSpPr/>
      </dsp:nvSpPr>
      <dsp:spPr>
        <a:xfrm>
          <a:off x="1864283" y="4373118"/>
          <a:ext cx="772624" cy="772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1FB7D-472F-4CB3-AAF0-053A29603DD6}">
      <dsp:nvSpPr>
        <dsp:cNvPr id="0" name=""/>
        <dsp:cNvSpPr/>
      </dsp:nvSpPr>
      <dsp:spPr>
        <a:xfrm>
          <a:off x="94244" y="4373118"/>
          <a:ext cx="11197060" cy="7726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организация работы с окружением ребенка, защита его прав, просвещение родителей (ЗП) детей, повышение воспитательного потенциала семьи,  привлечение соц. служб, обеспечивающих помощь и поддержку обучающимся и их семьям, в т.ч. совета профилактики ОО, учреждений системы профилактики в части их компетенции. </a:t>
          </a:r>
          <a:endParaRPr lang="ru-RU" sz="1600" b="1" kern="1200" dirty="0"/>
        </a:p>
      </dsp:txBody>
      <dsp:txXfrm>
        <a:off x="131967" y="4410841"/>
        <a:ext cx="11121614" cy="697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AB010-EA64-430F-9223-4493B52A7BA8}">
      <dsp:nvSpPr>
        <dsp:cNvPr id="0" name=""/>
        <dsp:cNvSpPr/>
      </dsp:nvSpPr>
      <dsp:spPr>
        <a:xfrm>
          <a:off x="0" y="0"/>
          <a:ext cx="11484429" cy="1490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разработка комплексного плана психолого-педагогического сопровождения, включая коррекционную работу с учетом характерологических особенностей и сильных сторон личности обучающихся, которые могут способствовать формированию здоровьесберегающего поведения, культуры здорового и безопасного образа жизни, а также законопослушного поведения;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психологических ресурсов личности обучающихся через технологии групповой работы (проведение коррекционно-развивающих занятий);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проектирование для обучающихся индивидуальных маршрутов психолого-педагогического сопровождения, направленных на формирование партнерских взаимоотношений со сверстниками и позволяющих демонстрировать в поведении проявления доверия, расположения, уважения к окружающим людям, в том числе направленных на развитие у ребенка навыков ассертивного поведения (умения сказать «нет», самостоятельно регулировать свое поведение и отвечать за него вне зависимости от оценки и давления группы);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формирование навыков эмоциональной саморегуляции и конструктивного совладания со стрессом, выработки эффективных копинг-стратегий); </a:t>
          </a:r>
          <a:endParaRPr lang="ru-RU" sz="1400" b="1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>
        <a:off x="2445983" y="0"/>
        <a:ext cx="9038445" cy="1490974"/>
      </dsp:txXfrm>
    </dsp:sp>
    <dsp:sp modelId="{571041F5-2BB7-4F55-9DFA-DD38E4A37568}">
      <dsp:nvSpPr>
        <dsp:cNvPr id="0" name=""/>
        <dsp:cNvSpPr/>
      </dsp:nvSpPr>
      <dsp:spPr>
        <a:xfrm>
          <a:off x="264171" y="192395"/>
          <a:ext cx="2066737" cy="11061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8B315-7F29-470C-92BA-722AF94B2361}">
      <dsp:nvSpPr>
        <dsp:cNvPr id="0" name=""/>
        <dsp:cNvSpPr/>
      </dsp:nvSpPr>
      <dsp:spPr>
        <a:xfrm>
          <a:off x="0" y="1640071"/>
          <a:ext cx="11484429" cy="1490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использование универсальных педагогических методик и технологий (тренингов, кейс-технологий, ролевых игр, проектной деятельности и др.), составляющих основу для разработки профилактических программ, обеспечивающих специальное системное воздействие на адресные группы профилактики в целях формирования нормативного, законопослушного поведения обучающихся, закрепления у них навыка сотрудничества во взаимодействии со сверстниками;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формирование условий и педагогических ситуаций, позволяющих обучающимся демонстрировать применение базовых навыков самоконтроля, планирования и регуляции своей деятельности;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445983" y="1640071"/>
        <a:ext cx="9038445" cy="1490974"/>
      </dsp:txXfrm>
    </dsp:sp>
    <dsp:sp modelId="{DC4794F1-7778-4A0D-ACAF-B000CF5817CC}">
      <dsp:nvSpPr>
        <dsp:cNvPr id="0" name=""/>
        <dsp:cNvSpPr/>
      </dsp:nvSpPr>
      <dsp:spPr>
        <a:xfrm>
          <a:off x="349902" y="1843768"/>
          <a:ext cx="1895275" cy="10835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F3501-C220-4857-9F11-98CF800A7621}">
      <dsp:nvSpPr>
        <dsp:cNvPr id="0" name=""/>
        <dsp:cNvSpPr/>
      </dsp:nvSpPr>
      <dsp:spPr>
        <a:xfrm>
          <a:off x="0" y="3280143"/>
          <a:ext cx="11484429" cy="1490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реализация программ, направленных на развитие навыков  целеполагания, прогнозирования, обучение рефлексии; коррекция иррациональных убеждений и формирование рациональных установок; развитие психоэмоциональной саморегуляции, в том числе по преодолению деструктивных эмоциональных состояний (тревоги, страха, гнева/агрессии и др.); создание условий для формирования культуры достижений через моделирование ситуаций успешности. </a:t>
          </a:r>
          <a:endParaRPr lang="ru-RU" sz="1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2445983" y="3280143"/>
        <a:ext cx="9038445" cy="1490974"/>
      </dsp:txXfrm>
    </dsp:sp>
    <dsp:sp modelId="{DBC95A44-9CE8-4302-8BC7-B20D5098DC4B}">
      <dsp:nvSpPr>
        <dsp:cNvPr id="0" name=""/>
        <dsp:cNvSpPr/>
      </dsp:nvSpPr>
      <dsp:spPr>
        <a:xfrm>
          <a:off x="235598" y="3498851"/>
          <a:ext cx="2123884" cy="1053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3F19B-8324-4698-99A9-A45877D40B14}">
      <dsp:nvSpPr>
        <dsp:cNvPr id="0" name=""/>
        <dsp:cNvSpPr/>
      </dsp:nvSpPr>
      <dsp:spPr>
        <a:xfrm rot="5400000">
          <a:off x="4591587" y="-1877761"/>
          <a:ext cx="1671911" cy="83385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мотивационное консультирование обучающихся по формированию здорового образа жизни с привлечением специалистов по медицинской профилактике учреждений здравоохранения; </a:t>
          </a:r>
          <a:endParaRPr lang="ru-RU" sz="2000" b="1" kern="1200" dirty="0"/>
        </a:p>
      </dsp:txBody>
      <dsp:txXfrm rot="-5400000">
        <a:off x="2648029" y="1734206"/>
        <a:ext cx="5559028" cy="1114607"/>
      </dsp:txXfrm>
    </dsp:sp>
    <dsp:sp modelId="{2DBC624D-2B84-48D7-BC79-67DB0D6E1D0B}">
      <dsp:nvSpPr>
        <dsp:cNvPr id="0" name=""/>
        <dsp:cNvSpPr/>
      </dsp:nvSpPr>
      <dsp:spPr>
        <a:xfrm>
          <a:off x="5533300" y="713295"/>
          <a:ext cx="426045" cy="250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29080-0DA5-4D3A-98C3-B86347EAF3F9}">
      <dsp:nvSpPr>
        <dsp:cNvPr id="0" name=""/>
        <dsp:cNvSpPr/>
      </dsp:nvSpPr>
      <dsp:spPr>
        <a:xfrm rot="5400000">
          <a:off x="-33060" y="33060"/>
          <a:ext cx="1136806" cy="10706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-5400000">
        <a:off x="173258" y="183958"/>
        <a:ext cx="724169" cy="768890"/>
      </dsp:txXfrm>
    </dsp:sp>
    <dsp:sp modelId="{B85B1B67-893D-41C1-A993-34ECEC263B8E}">
      <dsp:nvSpPr>
        <dsp:cNvPr id="0" name=""/>
        <dsp:cNvSpPr/>
      </dsp:nvSpPr>
      <dsp:spPr>
        <a:xfrm rot="5400000">
          <a:off x="4702606" y="-3355861"/>
          <a:ext cx="1468426" cy="83385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Технологии, предусматривающие медицинскую профилактику</a:t>
          </a:r>
          <a:endParaRPr lang="ru-RU" sz="2800" kern="1200" dirty="0">
            <a:solidFill>
              <a:srgbClr val="C00000"/>
            </a:solidFill>
          </a:endParaRPr>
        </a:p>
      </dsp:txBody>
      <dsp:txXfrm rot="-5400000">
        <a:off x="2657305" y="323935"/>
        <a:ext cx="5559028" cy="978950"/>
      </dsp:txXfrm>
    </dsp:sp>
    <dsp:sp modelId="{089F313F-2CE5-41C6-B7B1-081D870098E3}">
      <dsp:nvSpPr>
        <dsp:cNvPr id="0" name=""/>
        <dsp:cNvSpPr/>
      </dsp:nvSpPr>
      <dsp:spPr>
        <a:xfrm>
          <a:off x="4514519" y="2192426"/>
          <a:ext cx="517564" cy="28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B48DC-E2E0-49B7-91A0-22EE1AE306AD}">
      <dsp:nvSpPr>
        <dsp:cNvPr id="0" name=""/>
        <dsp:cNvSpPr/>
      </dsp:nvSpPr>
      <dsp:spPr>
        <a:xfrm rot="5400000">
          <a:off x="1794609" y="2221110"/>
          <a:ext cx="299157" cy="2118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868427" y="2220025"/>
        <a:ext cx="151521" cy="213993"/>
      </dsp:txXfrm>
    </dsp:sp>
    <dsp:sp modelId="{EBA89CD2-C517-4CF4-9339-3256A1DF0A85}">
      <dsp:nvSpPr>
        <dsp:cNvPr id="0" name=""/>
        <dsp:cNvSpPr/>
      </dsp:nvSpPr>
      <dsp:spPr>
        <a:xfrm rot="5400000">
          <a:off x="4722889" y="-421806"/>
          <a:ext cx="1499030" cy="83385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проведение консультаций врачами (психиатрами, психиатрами- наркологами). </a:t>
          </a:r>
          <a:endParaRPr lang="ru-RU" sz="2000" b="1" kern="1200" dirty="0"/>
        </a:p>
      </dsp:txBody>
      <dsp:txXfrm rot="-5400000">
        <a:off x="2692890" y="3247788"/>
        <a:ext cx="5559028" cy="999354"/>
      </dsp:txXfrm>
    </dsp:sp>
    <dsp:sp modelId="{F0F7D3F7-E461-4932-BD3F-C352058C1DE9}">
      <dsp:nvSpPr>
        <dsp:cNvPr id="0" name=""/>
        <dsp:cNvSpPr/>
      </dsp:nvSpPr>
      <dsp:spPr>
        <a:xfrm>
          <a:off x="5478915" y="3603696"/>
          <a:ext cx="534816" cy="28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3D66F-8408-42D7-BDB5-25C25ED130D5}">
      <dsp:nvSpPr>
        <dsp:cNvPr id="0" name=""/>
        <dsp:cNvSpPr/>
      </dsp:nvSpPr>
      <dsp:spPr>
        <a:xfrm rot="5400000">
          <a:off x="2059079" y="3626994"/>
          <a:ext cx="261183" cy="1862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2123137" y="3626808"/>
        <a:ext cx="133067" cy="186613"/>
      </dsp:txXfrm>
    </dsp:sp>
    <dsp:sp modelId="{2769CB88-CCF7-41D1-A63F-C4838197A4EE}">
      <dsp:nvSpPr>
        <dsp:cNvPr id="0" name=""/>
        <dsp:cNvSpPr/>
      </dsp:nvSpPr>
      <dsp:spPr>
        <a:xfrm rot="5400000">
          <a:off x="4755387" y="937472"/>
          <a:ext cx="1359388" cy="833854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медицинская диагностика (посещения детского психиатра, нарколога), дальнейшая соответствующая медицинская помощь; </a:t>
          </a:r>
          <a:endParaRPr lang="ru-RU" sz="2000" b="1" kern="1200" dirty="0"/>
        </a:p>
      </dsp:txBody>
      <dsp:txXfrm rot="-5400000">
        <a:off x="2655567" y="4653614"/>
        <a:ext cx="5559028" cy="906258"/>
      </dsp:txXfrm>
    </dsp:sp>
    <dsp:sp modelId="{E8776B65-642E-4EA4-BA00-27FBE5B19984}">
      <dsp:nvSpPr>
        <dsp:cNvPr id="0" name=""/>
        <dsp:cNvSpPr/>
      </dsp:nvSpPr>
      <dsp:spPr>
        <a:xfrm>
          <a:off x="4514519" y="4960446"/>
          <a:ext cx="517564" cy="28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AC1CD-FC92-42FC-B9FA-C316A1CE5579}">
      <dsp:nvSpPr>
        <dsp:cNvPr id="0" name=""/>
        <dsp:cNvSpPr/>
      </dsp:nvSpPr>
      <dsp:spPr>
        <a:xfrm rot="16200000" flipV="1">
          <a:off x="2110081" y="4866177"/>
          <a:ext cx="295922" cy="1647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2197033" y="4838992"/>
        <a:ext cx="122017" cy="219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38EAF-0ADF-45E2-A8EC-DC3166D5D0BF}">
      <dsp:nvSpPr>
        <dsp:cNvPr id="0" name=""/>
        <dsp:cNvSpPr/>
      </dsp:nvSpPr>
      <dsp:spPr>
        <a:xfrm>
          <a:off x="0" y="-168367"/>
          <a:ext cx="11195180" cy="27342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06D1F-5147-4A09-8FF1-AE439CA13FBD}">
      <dsp:nvSpPr>
        <dsp:cNvPr id="0" name=""/>
        <dsp:cNvSpPr/>
      </dsp:nvSpPr>
      <dsp:spPr>
        <a:xfrm>
          <a:off x="954455" y="1614204"/>
          <a:ext cx="575763" cy="4547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49DFF-5161-4C36-990E-B3696F2DF1CA}">
      <dsp:nvSpPr>
        <dsp:cNvPr id="0" name=""/>
        <dsp:cNvSpPr/>
      </dsp:nvSpPr>
      <dsp:spPr>
        <a:xfrm rot="10800000">
          <a:off x="350584" y="2135536"/>
          <a:ext cx="1601017" cy="27338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 личностном уровне (умения</a:t>
          </a:r>
          <a:r>
            <a:rPr lang="ru-RU" sz="2400" b="1" kern="1200" dirty="0" smtClean="0"/>
            <a:t>, навыки)</a:t>
          </a:r>
          <a:endParaRPr lang="ru-RU" sz="2400" b="1" kern="1200" dirty="0"/>
        </a:p>
      </dsp:txBody>
      <dsp:txXfrm rot="10800000">
        <a:off x="399821" y="2135536"/>
        <a:ext cx="1502543" cy="2684617"/>
      </dsp:txXfrm>
    </dsp:sp>
    <dsp:sp modelId="{5E4B4510-B049-4420-B781-C5C5007C00D0}">
      <dsp:nvSpPr>
        <dsp:cNvPr id="0" name=""/>
        <dsp:cNvSpPr/>
      </dsp:nvSpPr>
      <dsp:spPr>
        <a:xfrm>
          <a:off x="3414053" y="257281"/>
          <a:ext cx="756732" cy="6199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6BDC2-32E6-4D28-BA21-91EEE5D5CC8F}">
      <dsp:nvSpPr>
        <dsp:cNvPr id="0" name=""/>
        <dsp:cNvSpPr/>
      </dsp:nvSpPr>
      <dsp:spPr>
        <a:xfrm rot="10800000">
          <a:off x="2043052" y="904196"/>
          <a:ext cx="3312120" cy="49214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осознавать себя личностью, быть социально активным, уважающим закон и правопорядок, осознающим ответственность перед семьей, обществом, государством; относиться к самому себе как хозяину своей судьбы, самоопределяющейся и самореализующейся личности, отвечающей за свое собственное будущее; иметь навыки взаимодействия в группе, применять на практике навыки группового взаимодействия.</a:t>
          </a:r>
          <a:endParaRPr lang="ru-RU" sz="1800" b="1" kern="1200" dirty="0"/>
        </a:p>
      </dsp:txBody>
      <dsp:txXfrm rot="10800000">
        <a:off x="2144911" y="904196"/>
        <a:ext cx="3108402" cy="4819605"/>
      </dsp:txXfrm>
    </dsp:sp>
    <dsp:sp modelId="{2CCA400A-E776-4068-90E3-C0FCAF00944F}">
      <dsp:nvSpPr>
        <dsp:cNvPr id="0" name=""/>
        <dsp:cNvSpPr/>
      </dsp:nvSpPr>
      <dsp:spPr>
        <a:xfrm>
          <a:off x="5828519" y="1362271"/>
          <a:ext cx="674912" cy="5321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97932-5D31-4604-9903-C9E7ABF7DBA5}">
      <dsp:nvSpPr>
        <dsp:cNvPr id="0" name=""/>
        <dsp:cNvSpPr/>
      </dsp:nvSpPr>
      <dsp:spPr>
        <a:xfrm rot="10800000">
          <a:off x="5506973" y="1931468"/>
          <a:ext cx="1324602" cy="34149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 уровне </a:t>
          </a:r>
          <a:r>
            <a:rPr lang="ru-RU" sz="2000" b="1" kern="1200" dirty="0" err="1" smtClean="0"/>
            <a:t>соци-альных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отноше</a:t>
          </a:r>
          <a:r>
            <a:rPr lang="ru-RU" sz="2000" b="1" kern="1200" dirty="0" smtClean="0"/>
            <a:t>-ний (компетенции) </a:t>
          </a:r>
          <a:endParaRPr lang="ru-RU" sz="2000" b="1" kern="1200" dirty="0"/>
        </a:p>
      </dsp:txBody>
      <dsp:txXfrm rot="10800000">
        <a:off x="5547709" y="1931468"/>
        <a:ext cx="1243130" cy="3374244"/>
      </dsp:txXfrm>
    </dsp:sp>
    <dsp:sp modelId="{0A7EA381-C0EC-4506-B898-5D8500569D32}">
      <dsp:nvSpPr>
        <dsp:cNvPr id="0" name=""/>
        <dsp:cNvSpPr/>
      </dsp:nvSpPr>
      <dsp:spPr>
        <a:xfrm>
          <a:off x="8499471" y="404908"/>
          <a:ext cx="852915" cy="5168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5334-5E62-4BD8-9799-BAC8F13B3507}">
      <dsp:nvSpPr>
        <dsp:cNvPr id="0" name=""/>
        <dsp:cNvSpPr/>
      </dsp:nvSpPr>
      <dsp:spPr>
        <a:xfrm rot="10800000">
          <a:off x="6876128" y="973029"/>
          <a:ext cx="3975192" cy="482968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уметь сотрудничать со сверстниками, детьми младшего возраста, взрослыми в образовательной, общественно полезной деятельности, позволяющей избегать чувства одиночества; демонстрировать готовность к участию в гуманитарной деятельности (волонтерство, помощь людям, нуждающимся в ней); иметь опыт участия в разнообразной совместной деятельности, иметь стремление к взаимопониманию и взаимопомощи, принимать активное участие в школьном самоуправлении)</a:t>
          </a:r>
          <a:endParaRPr lang="ru-RU" sz="1800" b="1" kern="1200" dirty="0"/>
        </a:p>
      </dsp:txBody>
      <dsp:txXfrm rot="10800000">
        <a:off x="6998379" y="973029"/>
        <a:ext cx="3730690" cy="4707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BD3EC-161A-4E08-9A08-1FEC510CD146}">
      <dsp:nvSpPr>
        <dsp:cNvPr id="0" name=""/>
        <dsp:cNvSpPr/>
      </dsp:nvSpPr>
      <dsp:spPr>
        <a:xfrm>
          <a:off x="-687189" y="-224416"/>
          <a:ext cx="11142300" cy="234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Психолого-педагогические технологии: </a:t>
          </a:r>
          <a:r>
            <a:rPr lang="ru-RU" sz="1400" b="1" kern="1200" dirty="0" smtClean="0"/>
            <a:t>использование универсальных педагогических методик и технологий(тренингов, кейс-технологий, ролевых игр, проектной деятельности и др.), составляющих основу для разработки проф. программ, обеспечивающих специальное системное воздействие на адресные группы профилактики в целях формирования партнерских взаимоотношений со сверстниками, позволяющих демонстрировать в поведении проявления доверия, расположения, уважения к окружающим людям, эффективное общение, ориентированное на нормы и традиции, основанные на базовых человеческих ценностях, и закрепление нормативного поведения у обучающихся; формирование условий и проектирование педагогических ситуаций, позволяющих обучающимся демонстрировать нормативное поведение, включая применение базовых навыков самоконтроля, планирования и регуляции своей деятельности; педагогическое моделирование ситуаций успешности, формирование опыта и культуры достижений.</a:t>
          </a:r>
          <a:endParaRPr lang="ru-RU" sz="1400" b="1" kern="1200" dirty="0"/>
        </a:p>
      </dsp:txBody>
      <dsp:txXfrm>
        <a:off x="-618483" y="-155710"/>
        <a:ext cx="9266280" cy="2208385"/>
      </dsp:txXfrm>
    </dsp:sp>
    <dsp:sp modelId="{7E116388-F75F-4752-8891-A892D4453E56}">
      <dsp:nvSpPr>
        <dsp:cNvPr id="0" name=""/>
        <dsp:cNvSpPr/>
      </dsp:nvSpPr>
      <dsp:spPr>
        <a:xfrm>
          <a:off x="0" y="2196020"/>
          <a:ext cx="10783635" cy="977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Социальные технологии</a:t>
          </a:r>
          <a:r>
            <a:rPr lang="ru-RU" sz="1400" b="1" kern="1200" dirty="0" smtClean="0"/>
            <a:t>: развитие в образовательных организациях среды реализации позитивно ориентированных интересов (творческой, спортивной, волонтерской деятельности, клубов по интересам, детско- юношеских общественных движений).</a:t>
          </a:r>
          <a:endParaRPr lang="ru-RU" sz="1400" b="1" kern="1200" dirty="0"/>
        </a:p>
      </dsp:txBody>
      <dsp:txXfrm>
        <a:off x="28621" y="2224641"/>
        <a:ext cx="8703148" cy="919942"/>
      </dsp:txXfrm>
    </dsp:sp>
    <dsp:sp modelId="{D4B7E08F-46FC-4BF4-AC25-5B8706DE7F5D}">
      <dsp:nvSpPr>
        <dsp:cNvPr id="0" name=""/>
        <dsp:cNvSpPr/>
      </dsp:nvSpPr>
      <dsp:spPr>
        <a:xfrm>
          <a:off x="646564" y="3304812"/>
          <a:ext cx="10548376" cy="1448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C00000"/>
              </a:solidFill>
            </a:rPr>
            <a:t>Медицинские технологии</a:t>
          </a:r>
          <a:r>
            <a:rPr lang="ru-RU" sz="1400" kern="1200" dirty="0" smtClean="0"/>
            <a:t>: </a:t>
          </a:r>
          <a:r>
            <a:rPr lang="ru-RU" sz="1400" b="1" kern="1200" dirty="0" smtClean="0"/>
            <a:t>проведение в установленные возрастные периоды профилактических медицинских осмотров в целях раннего (своевременного) выявления патологических состояний, заболеваний и факторов риска их развития, немедицинского потребления психоактивных веществ, а также для определения групп здоровья и выработки рекомендаций для несовершеннолетних и их родителей или иных законных представителей в соответствии с приказом Минздрава России № 514н1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688978" y="3347226"/>
        <a:ext cx="8484443" cy="1363302"/>
      </dsp:txXfrm>
    </dsp:sp>
    <dsp:sp modelId="{207344A6-BB14-4FB0-89A9-97B314A6B71A}">
      <dsp:nvSpPr>
        <dsp:cNvPr id="0" name=""/>
        <dsp:cNvSpPr/>
      </dsp:nvSpPr>
      <dsp:spPr>
        <a:xfrm>
          <a:off x="8678156" y="1602501"/>
          <a:ext cx="941284" cy="9412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889945" y="1602501"/>
        <a:ext cx="517706" cy="708316"/>
      </dsp:txXfrm>
    </dsp:sp>
    <dsp:sp modelId="{C0CF39FB-3A04-4CDF-B63C-FA5112915400}">
      <dsp:nvSpPr>
        <dsp:cNvPr id="0" name=""/>
        <dsp:cNvSpPr/>
      </dsp:nvSpPr>
      <dsp:spPr>
        <a:xfrm>
          <a:off x="9747098" y="2722494"/>
          <a:ext cx="941284" cy="9412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958887" y="2722494"/>
        <a:ext cx="517706" cy="7083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0FAEB-4B4B-4420-B44F-5313524B735B}">
      <dsp:nvSpPr>
        <dsp:cNvPr id="0" name=""/>
        <dsp:cNvSpPr/>
      </dsp:nvSpPr>
      <dsp:spPr>
        <a:xfrm>
          <a:off x="3717" y="466159"/>
          <a:ext cx="6121191" cy="2132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поведении выражается установка на здоровый образ жизни (здоровое питание, соблюдение гигиенических правил, сбалансированный режим занятий и отдыха, регулярную физическую активность);</a:t>
          </a:r>
          <a:endParaRPr lang="ru-RU" sz="2000" kern="1200" dirty="0"/>
        </a:p>
      </dsp:txBody>
      <dsp:txXfrm>
        <a:off x="3717" y="466159"/>
        <a:ext cx="6121191" cy="2132026"/>
      </dsp:txXfrm>
    </dsp:sp>
    <dsp:sp modelId="{A801A4CD-5DFE-4EDF-A1B6-0EE67C1FF600}">
      <dsp:nvSpPr>
        <dsp:cNvPr id="0" name=""/>
        <dsp:cNvSpPr/>
      </dsp:nvSpPr>
      <dsp:spPr>
        <a:xfrm>
          <a:off x="6480245" y="466159"/>
          <a:ext cx="5272608" cy="2132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фиксируется понимание ценности жизни, здоровья и безопасности, значения личных усилий в сохранении здоровья, знания и соблюдения правил безопасности, безопасного поведения, в том числе в информационной среде;</a:t>
          </a:r>
          <a:endParaRPr lang="ru-RU" sz="2000" kern="1200" dirty="0"/>
        </a:p>
      </dsp:txBody>
      <dsp:txXfrm>
        <a:off x="6480245" y="466159"/>
        <a:ext cx="5272608" cy="2132026"/>
      </dsp:txXfrm>
    </dsp:sp>
    <dsp:sp modelId="{4D74FA9D-3DB6-42A0-99DA-2D6B6940C9BC}">
      <dsp:nvSpPr>
        <dsp:cNvPr id="0" name=""/>
        <dsp:cNvSpPr/>
      </dsp:nvSpPr>
      <dsp:spPr>
        <a:xfrm>
          <a:off x="77076" y="2953524"/>
          <a:ext cx="5566153" cy="2132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определяются развитие рефлексии, расширение и углубление анализа собственных чувств, мыслей и поведения с последующим анализом этих компонентов, включая анализ последствий своего поведения для окружающих и своей личности;</a:t>
          </a:r>
          <a:endParaRPr lang="ru-RU" sz="2000" kern="1200" dirty="0"/>
        </a:p>
      </dsp:txBody>
      <dsp:txXfrm>
        <a:off x="77076" y="2953524"/>
        <a:ext cx="5566153" cy="2132026"/>
      </dsp:txXfrm>
    </dsp:sp>
    <dsp:sp modelId="{EC8D0951-6B7A-4250-B598-C6008080DA50}">
      <dsp:nvSpPr>
        <dsp:cNvPr id="0" name=""/>
        <dsp:cNvSpPr/>
      </dsp:nvSpPr>
      <dsp:spPr>
        <a:xfrm>
          <a:off x="5998567" y="2953524"/>
          <a:ext cx="5680927" cy="2132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формируются: навыки осознания физического и эмоционального состояния (своего и других людей), определяется стремление управлять собственным эмоциональным состоянием; первичные навыки адаптации к меняющимся социальным, информационным и природным условиям, стрессовым ситуациям</a:t>
          </a:r>
          <a:endParaRPr lang="ru-RU" sz="2000" kern="1200" dirty="0"/>
        </a:p>
      </dsp:txBody>
      <dsp:txXfrm>
        <a:off x="5998567" y="2953524"/>
        <a:ext cx="5680927" cy="21320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1912E-DB6F-4D32-8226-27D0A023593D}">
      <dsp:nvSpPr>
        <dsp:cNvPr id="0" name=""/>
        <dsp:cNvSpPr/>
      </dsp:nvSpPr>
      <dsp:spPr>
        <a:xfrm>
          <a:off x="3112405" y="367"/>
          <a:ext cx="8516002" cy="31205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 поведении проявляется неприятие вредных привычек, понимание их последствий, вреда для физического и психического здоровья;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фиксируется увеличение числа подростков от 12 до 16 лет, участвующих в профилактических мероприятиях, направленных на совершенствование навыков психоэмоциональной регуляции своего поведения, увеличение численности обучающихся, достигших возраста 13 лет, участвующих в СПТ, направленном на раннее выявление предикторов потребления НС и ПВ;</a:t>
          </a:r>
          <a:endParaRPr lang="ru-RU" sz="18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3112405" y="390441"/>
        <a:ext cx="7345782" cy="2340441"/>
      </dsp:txXfrm>
    </dsp:sp>
    <dsp:sp modelId="{D1DCC022-A6B2-40BA-8C8B-BF2120760CBE}">
      <dsp:nvSpPr>
        <dsp:cNvPr id="0" name=""/>
        <dsp:cNvSpPr/>
      </dsp:nvSpPr>
      <dsp:spPr>
        <a:xfrm>
          <a:off x="0" y="978680"/>
          <a:ext cx="3070111" cy="987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900" b="1" kern="1200" dirty="0" smtClean="0">
              <a:solidFill>
                <a:srgbClr val="C00000"/>
              </a:solidFill>
            </a:rPr>
            <a:t>Основные</a:t>
          </a:r>
          <a:r>
            <a:rPr lang="en-US" altLang="ru-RU" sz="1900" b="1" kern="1200" dirty="0" smtClean="0">
              <a:solidFill>
                <a:srgbClr val="C00000"/>
              </a:solidFill>
            </a:rPr>
            <a:t> </a:t>
          </a:r>
          <a:r>
            <a:rPr lang="en-US" altLang="en-US" sz="1900" b="1" kern="1200" dirty="0" smtClean="0">
              <a:solidFill>
                <a:srgbClr val="C00000"/>
              </a:solidFill>
            </a:rPr>
            <a:t>результаты</a:t>
          </a:r>
          <a:r>
            <a:rPr lang="en-US" altLang="ru-RU" sz="1900" b="1" kern="1200" dirty="0" smtClean="0">
              <a:solidFill>
                <a:srgbClr val="C00000"/>
              </a:solidFill>
            </a:rPr>
            <a:t> </a:t>
          </a:r>
          <a:r>
            <a:rPr lang="ru-RU" altLang="ru-RU" sz="1900" b="1" kern="1200" dirty="0" smtClean="0">
              <a:solidFill>
                <a:srgbClr val="C00000"/>
              </a:solidFill>
            </a:rPr>
            <a:t/>
          </a:r>
          <a:br>
            <a:rPr lang="ru-RU" altLang="ru-RU" sz="1900" b="1" kern="1200" dirty="0" smtClean="0">
              <a:solidFill>
                <a:srgbClr val="C00000"/>
              </a:solidFill>
            </a:rPr>
          </a:br>
          <a:r>
            <a:rPr lang="en-US" altLang="en-US" sz="1900" b="1" kern="1200" dirty="0" smtClean="0">
              <a:solidFill>
                <a:srgbClr val="C00000"/>
              </a:solidFill>
            </a:rPr>
            <a:t>профилактического</a:t>
          </a:r>
          <a:r>
            <a:rPr lang="en-US" altLang="ru-RU" sz="1900" b="1" kern="1200" dirty="0" smtClean="0">
              <a:solidFill>
                <a:srgbClr val="C00000"/>
              </a:solidFill>
            </a:rPr>
            <a:t> </a:t>
          </a:r>
          <a:r>
            <a:rPr lang="en-US" altLang="en-US" sz="1900" b="1" kern="1200" dirty="0" smtClean="0">
              <a:solidFill>
                <a:srgbClr val="C00000"/>
              </a:solidFill>
            </a:rPr>
            <a:t>воздействия</a:t>
          </a:r>
          <a:endParaRPr lang="ru-RU" sz="1900" kern="1200" dirty="0"/>
        </a:p>
      </dsp:txBody>
      <dsp:txXfrm>
        <a:off x="48200" y="1026880"/>
        <a:ext cx="2973711" cy="890977"/>
      </dsp:txXfrm>
    </dsp:sp>
    <dsp:sp modelId="{911B6FAA-7E5C-463D-AFCD-8815BBDE9D11}">
      <dsp:nvSpPr>
        <dsp:cNvPr id="0" name=""/>
        <dsp:cNvSpPr/>
      </dsp:nvSpPr>
      <dsp:spPr>
        <a:xfrm>
          <a:off x="2995728" y="3365598"/>
          <a:ext cx="8569982" cy="24464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фиксируется увеличение числа обучающихся, принимающих участие в мероприятиях, направленных на здоровьесбережение, в том числе занимающихся физкультурой и спортом.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фиксируется участие в жизни класса, общеобразовательной организации, в т.ч. школьном самоуправлении, в социально значимой деятельности</a:t>
          </a:r>
          <a:endParaRPr lang="ru-RU" sz="1800" b="1" kern="1200" dirty="0"/>
        </a:p>
      </dsp:txBody>
      <dsp:txXfrm>
        <a:off x="2995728" y="3671401"/>
        <a:ext cx="7652572" cy="1834820"/>
      </dsp:txXfrm>
    </dsp:sp>
    <dsp:sp modelId="{33516FD2-EE4B-430D-AECC-BA76053086D8}">
      <dsp:nvSpPr>
        <dsp:cNvPr id="0" name=""/>
        <dsp:cNvSpPr/>
      </dsp:nvSpPr>
      <dsp:spPr>
        <a:xfrm>
          <a:off x="0" y="3816217"/>
          <a:ext cx="2890739" cy="1274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900" b="1" kern="1200" dirty="0" smtClean="0">
              <a:solidFill>
                <a:srgbClr val="C00000"/>
              </a:solidFill>
            </a:rPr>
            <a:t>Основные</a:t>
          </a:r>
          <a:r>
            <a:rPr lang="en-US" altLang="ru-RU" sz="1900" b="1" kern="1200" dirty="0" smtClean="0">
              <a:solidFill>
                <a:srgbClr val="C00000"/>
              </a:solidFill>
            </a:rPr>
            <a:t> </a:t>
          </a:r>
          <a:r>
            <a:rPr lang="en-US" altLang="en-US" sz="1900" b="1" kern="1200" dirty="0" smtClean="0">
              <a:solidFill>
                <a:srgbClr val="C00000"/>
              </a:solidFill>
            </a:rPr>
            <a:t>результаты</a:t>
          </a:r>
          <a:r>
            <a:rPr lang="en-US" altLang="ru-RU" sz="1900" b="1" kern="1200" dirty="0" smtClean="0">
              <a:solidFill>
                <a:srgbClr val="C00000"/>
              </a:solidFill>
            </a:rPr>
            <a:t> </a:t>
          </a:r>
          <a:r>
            <a:rPr lang="ru-RU" altLang="ru-RU" sz="1900" b="1" kern="1200" dirty="0" smtClean="0">
              <a:solidFill>
                <a:srgbClr val="C00000"/>
              </a:solidFill>
            </a:rPr>
            <a:t/>
          </a:r>
          <a:br>
            <a:rPr lang="ru-RU" altLang="ru-RU" sz="1900" b="1" kern="1200" dirty="0" smtClean="0">
              <a:solidFill>
                <a:srgbClr val="C00000"/>
              </a:solidFill>
            </a:rPr>
          </a:br>
          <a:r>
            <a:rPr lang="en-US" altLang="en-US" sz="1900" b="1" kern="1200" dirty="0" smtClean="0">
              <a:solidFill>
                <a:srgbClr val="C00000"/>
              </a:solidFill>
            </a:rPr>
            <a:t>профилактического</a:t>
          </a:r>
          <a:r>
            <a:rPr lang="en-US" altLang="ru-RU" sz="1900" b="1" kern="1200" dirty="0" smtClean="0">
              <a:solidFill>
                <a:srgbClr val="C00000"/>
              </a:solidFill>
            </a:rPr>
            <a:t> </a:t>
          </a:r>
          <a:r>
            <a:rPr lang="en-US" altLang="en-US" sz="1900" b="1" kern="1200" dirty="0" smtClean="0">
              <a:solidFill>
                <a:srgbClr val="C00000"/>
              </a:solidFill>
            </a:rPr>
            <a:t>воздействия</a:t>
          </a:r>
          <a:endParaRPr lang="ru-RU" sz="1900" kern="1200" dirty="0"/>
        </a:p>
      </dsp:txBody>
      <dsp:txXfrm>
        <a:off x="62217" y="3878434"/>
        <a:ext cx="2766305" cy="115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B9CEF-FA4D-4E70-9E7E-204924F56421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04A27-C1BF-4960-BD6C-56BBCC117D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225" y="363894"/>
            <a:ext cx="10515600" cy="793102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Особенности профилактического воздействия в отношении следующих  объектов профилактики, предусмотренных стандартом: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225" y="1303111"/>
            <a:ext cx="10515600" cy="1626701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/>
              <a:t>-лица в возрасте 7–11 лет (группа А);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/>
              <a:t>-лица в возрасте 12–16 лет (группа Б);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/>
              <a:t>-родители / законные представители детей (беременные женщины,  семьи с детьми раннего и дошкольного возраста (до 6 лет) (группа Ж).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Изображение 2"/>
          <p:cNvPicPr/>
          <p:nvPr/>
        </p:nvPicPr>
        <p:blipFill>
          <a:blip r:embed="rId2"/>
          <a:srcRect l="12492" t="38308" r="13781" b="38399"/>
          <a:stretch>
            <a:fillRect/>
          </a:stretch>
        </p:blipFill>
        <p:spPr>
          <a:xfrm>
            <a:off x="912068" y="2929812"/>
            <a:ext cx="10199914" cy="1871841"/>
          </a:xfrm>
          <a:prstGeom prst="snipRound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68" y="4984419"/>
            <a:ext cx="10129840" cy="1724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588" y="1166327"/>
            <a:ext cx="11921412" cy="518529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5000" lnSpcReduction="20000"/>
          </a:bodyPr>
          <a:lstStyle/>
          <a:p>
            <a:pPr marL="0" indent="0" algn="just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Цель </a:t>
            </a:r>
            <a:r>
              <a:rPr lang="ru-RU" sz="7200" b="1" dirty="0">
                <a:solidFill>
                  <a:srgbClr val="C00000"/>
                </a:solidFill>
              </a:rPr>
              <a:t>профилактического воздействия</a:t>
            </a:r>
            <a:r>
              <a:rPr lang="ru-RU" sz="7200" b="1" dirty="0"/>
              <a:t>. Соответствует А-1. Кроме того, сюда входит овладение знаниями об основах человеческих взаимоотношений, нормах и правилах поведения в обществе, возможных санкциях при их нарушении. 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C00000"/>
                </a:solidFill>
              </a:rPr>
              <a:t>Задачи: </a:t>
            </a:r>
          </a:p>
          <a:p>
            <a:pPr marL="0" indent="0">
              <a:buNone/>
            </a:pPr>
            <a:r>
              <a:rPr lang="ru-RU" sz="6400" dirty="0"/>
              <a:t>1. Создать безопасную образовательную и информационную среду, свободную от прямой и косвенной пропаганды НС и ПВ. </a:t>
            </a:r>
          </a:p>
          <a:p>
            <a:pPr marL="0" indent="0">
              <a:buNone/>
            </a:pPr>
            <a:r>
              <a:rPr lang="ru-RU" sz="6400" dirty="0"/>
              <a:t>2. Актуализировать представления о здоровье и здоровом образе жизни. </a:t>
            </a:r>
          </a:p>
          <a:p>
            <a:pPr marL="0" indent="0">
              <a:buNone/>
            </a:pPr>
            <a:r>
              <a:rPr lang="ru-RU" sz="6400" dirty="0"/>
              <a:t>3. Развить факторы психологической и социальной защиты от вовлечения в потребление НС и ПВ. </a:t>
            </a:r>
          </a:p>
          <a:p>
            <a:pPr marL="0" indent="0">
              <a:buNone/>
            </a:pPr>
            <a:r>
              <a:rPr lang="ru-RU" sz="6400" dirty="0"/>
              <a:t>4. Способствовать формированию базовых умений, навыков, компетенций, а именно: 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4472" y="325734"/>
            <a:ext cx="83913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Стандартные требования для осуществления профилактической антинаркотической деятельности в отношении А ОПВ </a:t>
            </a:r>
            <a:r>
              <a:rPr lang="ru-RU" b="1" dirty="0" smtClean="0">
                <a:solidFill>
                  <a:srgbClr val="FF0000"/>
                </a:solidFill>
              </a:rPr>
              <a:t>(2) </a:t>
            </a:r>
            <a:r>
              <a:rPr lang="ru-RU" b="1" dirty="0">
                <a:solidFill>
                  <a:srgbClr val="FF0000"/>
                </a:solidFill>
              </a:rPr>
              <a:t>7-11 лет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67892" y="932504"/>
            <a:ext cx="5085080" cy="5718175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3430" b="1" dirty="0">
                <a:solidFill>
                  <a:srgbClr val="FF0000"/>
                </a:solidFill>
              </a:rPr>
              <a:t>На</a:t>
            </a:r>
            <a:r>
              <a:rPr lang="en-US" altLang="ru-RU" sz="3430" b="1" dirty="0">
                <a:solidFill>
                  <a:srgbClr val="FF0000"/>
                </a:solidFill>
              </a:rPr>
              <a:t> </a:t>
            </a:r>
            <a:r>
              <a:rPr lang="en-US" altLang="en-US" sz="3430" b="1" dirty="0">
                <a:solidFill>
                  <a:srgbClr val="FF0000"/>
                </a:solidFill>
              </a:rPr>
              <a:t>личностном</a:t>
            </a:r>
            <a:r>
              <a:rPr lang="en-US" altLang="ru-RU" sz="3430" b="1" dirty="0">
                <a:solidFill>
                  <a:srgbClr val="FF0000"/>
                </a:solidFill>
              </a:rPr>
              <a:t> </a:t>
            </a:r>
            <a:r>
              <a:rPr lang="en-US" altLang="en-US" sz="3430" b="1" dirty="0">
                <a:solidFill>
                  <a:srgbClr val="FF0000"/>
                </a:solidFill>
              </a:rPr>
              <a:t>уровне</a:t>
            </a:r>
            <a:r>
              <a:rPr lang="en-US" altLang="ru-RU" sz="3430" b="1" dirty="0">
                <a:solidFill>
                  <a:srgbClr val="FF0000"/>
                </a:solidFill>
              </a:rPr>
              <a:t> (</a:t>
            </a:r>
            <a:r>
              <a:rPr lang="en-US" altLang="en-US" sz="3430" b="1" dirty="0">
                <a:solidFill>
                  <a:srgbClr val="FF0000"/>
                </a:solidFill>
              </a:rPr>
              <a:t>умения</a:t>
            </a:r>
            <a:r>
              <a:rPr lang="en-US" altLang="ru-RU" sz="3430" b="1" dirty="0">
                <a:solidFill>
                  <a:srgbClr val="FF0000"/>
                </a:solidFill>
              </a:rPr>
              <a:t>, </a:t>
            </a:r>
            <a:r>
              <a:rPr lang="en-US" altLang="en-US" sz="3430" b="1" dirty="0">
                <a:solidFill>
                  <a:srgbClr val="FF0000"/>
                </a:solidFill>
              </a:rPr>
              <a:t>навыки</a:t>
            </a:r>
            <a:r>
              <a:rPr lang="en-US" altLang="ru-RU" sz="3430" b="1" dirty="0">
                <a:solidFill>
                  <a:srgbClr val="FF0000"/>
                </a:solidFill>
              </a:rPr>
              <a:t>): </a:t>
            </a:r>
          </a:p>
          <a:p>
            <a:pPr marL="0" indent="0">
              <a:buNone/>
            </a:pPr>
            <a:r>
              <a:rPr lang="en-US" altLang="ru-RU" sz="2855" b="1" dirty="0"/>
              <a:t>-</a:t>
            </a:r>
            <a:r>
              <a:rPr lang="en-US" altLang="en-US" sz="2855" b="1" dirty="0"/>
              <a:t>иметь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сформированные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базовые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знания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о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нормах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и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правилах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поведения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во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всех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социальных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институтах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и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санкциях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при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их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нарушении</a:t>
            </a:r>
            <a:r>
              <a:rPr lang="en-US" altLang="ru-RU" sz="2855" b="1" dirty="0"/>
              <a:t>; </a:t>
            </a:r>
          </a:p>
          <a:p>
            <a:pPr marL="0" indent="0">
              <a:buNone/>
            </a:pPr>
            <a:r>
              <a:rPr lang="en-US" altLang="ru-RU" sz="2855" b="1" dirty="0"/>
              <a:t>-</a:t>
            </a:r>
            <a:r>
              <a:rPr lang="en-US" altLang="en-US" sz="2855" b="1" dirty="0"/>
              <a:t>исходя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из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способности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осуществлять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планирование</a:t>
            </a:r>
            <a:r>
              <a:rPr lang="en-US" altLang="ru-RU" sz="2855" b="1" dirty="0"/>
              <a:t>, </a:t>
            </a:r>
            <a:r>
              <a:rPr lang="en-US" altLang="en-US" sz="2855" b="1" dirty="0"/>
              <a:t>уметь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не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затевать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конфликты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и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стремиться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решать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спорные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вопросы</a:t>
            </a:r>
            <a:r>
              <a:rPr lang="en-US" altLang="ru-RU" sz="2855" b="1" dirty="0"/>
              <a:t>, </a:t>
            </a:r>
            <a:r>
              <a:rPr lang="en-US" altLang="en-US" sz="2855" b="1" dirty="0"/>
              <a:t>не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прибегая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к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силе</a:t>
            </a:r>
            <a:r>
              <a:rPr lang="en-US" altLang="ru-RU" sz="2855" b="1" dirty="0"/>
              <a:t>; </a:t>
            </a:r>
          </a:p>
          <a:p>
            <a:pPr marL="0" indent="0">
              <a:buNone/>
            </a:pPr>
            <a:r>
              <a:rPr lang="en-US" altLang="ru-RU" sz="2855" b="1" dirty="0"/>
              <a:t>-</a:t>
            </a:r>
            <a:r>
              <a:rPr lang="en-US" altLang="en-US" sz="2855" b="1" dirty="0"/>
              <a:t>уметь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оценивать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собственное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поведение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и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поведение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окружающих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на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основе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знания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базовых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норм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поведения</a:t>
            </a:r>
            <a:r>
              <a:rPr lang="en-US" altLang="ru-RU" sz="2855" b="1" dirty="0"/>
              <a:t>; </a:t>
            </a:r>
          </a:p>
          <a:p>
            <a:pPr marL="0" indent="0">
              <a:buNone/>
            </a:pPr>
            <a:r>
              <a:rPr lang="en-US" altLang="ru-RU" sz="2855" b="1" dirty="0"/>
              <a:t>-</a:t>
            </a:r>
            <a:r>
              <a:rPr lang="en-US" altLang="en-US" sz="2855" b="1" dirty="0"/>
              <a:t>уметь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конструктивно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реагировать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в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ситуациях</a:t>
            </a:r>
            <a:r>
              <a:rPr lang="en-US" altLang="ru-RU" sz="2855" b="1" dirty="0"/>
              <a:t> </a:t>
            </a:r>
            <a:r>
              <a:rPr lang="en-US" altLang="en-US" sz="2855" b="1" dirty="0"/>
              <a:t>неуспеха</a:t>
            </a:r>
            <a:r>
              <a:rPr lang="en-US" altLang="ru-RU" sz="2855" b="1" dirty="0"/>
              <a:t>. </a:t>
            </a:r>
          </a:p>
          <a:p>
            <a:pPr algn="just"/>
            <a:endParaRPr lang="en-US" altLang="ru-RU" sz="2855" b="1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784439" y="932504"/>
            <a:ext cx="5113020" cy="5718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На</a:t>
            </a:r>
            <a:r>
              <a:rPr lang="en-US" altLang="ru-RU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уровне</a:t>
            </a:r>
            <a:r>
              <a:rPr lang="en-US" altLang="ru-RU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социальных</a:t>
            </a:r>
            <a:r>
              <a:rPr lang="en-US" altLang="ru-RU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отношений</a:t>
            </a:r>
            <a:r>
              <a:rPr lang="en-US" altLang="ru-RU" sz="2000" b="1" dirty="0">
                <a:solidFill>
                  <a:srgbClr val="FF0000"/>
                </a:solidFill>
              </a:rPr>
              <a:t> (</a:t>
            </a:r>
            <a:r>
              <a:rPr lang="en-US" altLang="en-US" sz="2000" b="1" dirty="0">
                <a:solidFill>
                  <a:srgbClr val="FF0000"/>
                </a:solidFill>
              </a:rPr>
              <a:t>компетенции</a:t>
            </a:r>
            <a:r>
              <a:rPr lang="en-US" altLang="ru-RU" sz="2000" b="1" dirty="0">
                <a:solidFill>
                  <a:srgbClr val="FF0000"/>
                </a:solidFill>
              </a:rPr>
              <a:t>): </a:t>
            </a:r>
            <a:endParaRPr lang="ru-RU" altLang="ru-RU" sz="2000" b="1" dirty="0" smtClean="0">
              <a:solidFill>
                <a:srgbClr val="FF0000"/>
              </a:solidFill>
            </a:endParaRPr>
          </a:p>
          <a:p>
            <a:endParaRPr lang="en-US" altLang="ru-RU" sz="2000" b="1" dirty="0">
              <a:solidFill>
                <a:srgbClr val="FF0000"/>
              </a:solidFill>
            </a:endParaRPr>
          </a:p>
          <a:p>
            <a:r>
              <a:rPr lang="en-US" altLang="ru-RU" dirty="0" smtClean="0"/>
              <a:t>-</a:t>
            </a:r>
            <a:r>
              <a:rPr lang="en-US" altLang="en-US" sz="2000" b="1" dirty="0" smtClean="0"/>
              <a:t>уметь</a:t>
            </a:r>
            <a:r>
              <a:rPr lang="en-US" altLang="ru-RU" sz="2000" b="1" dirty="0" smtClean="0"/>
              <a:t> </a:t>
            </a:r>
            <a:r>
              <a:rPr lang="en-US" altLang="en-US" sz="2000" b="1" dirty="0"/>
              <a:t>слушать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собеседника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и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вести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диалог</a:t>
            </a:r>
            <a:r>
              <a:rPr lang="en-US" altLang="ru-RU" sz="2000" b="1" dirty="0"/>
              <a:t>; </a:t>
            </a:r>
          </a:p>
          <a:p>
            <a:r>
              <a:rPr lang="en-US" altLang="ru-RU" sz="2000" b="1" dirty="0"/>
              <a:t>-</a:t>
            </a:r>
            <a:r>
              <a:rPr lang="en-US" altLang="en-US" sz="2000" b="1" dirty="0"/>
              <a:t>уметь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излагать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и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аргументировать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свою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точку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зрения</a:t>
            </a:r>
            <a:r>
              <a:rPr lang="en-US" altLang="ru-RU" sz="2000" b="1" dirty="0"/>
              <a:t>; </a:t>
            </a:r>
          </a:p>
          <a:p>
            <a:r>
              <a:rPr lang="en-US" altLang="ru-RU" sz="2000" b="1" dirty="0"/>
              <a:t>-</a:t>
            </a:r>
            <a:r>
              <a:rPr lang="en-US" altLang="en-US" sz="2000" b="1" dirty="0"/>
              <a:t>уметь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строить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партнерские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взаимоотношения</a:t>
            </a:r>
            <a:r>
              <a:rPr lang="en-US" altLang="ru-RU" sz="2000" b="1" dirty="0"/>
              <a:t>; </a:t>
            </a:r>
          </a:p>
          <a:p>
            <a:r>
              <a:rPr lang="en-US" altLang="ru-RU" sz="2000" b="1" dirty="0"/>
              <a:t>-</a:t>
            </a:r>
            <a:r>
              <a:rPr lang="en-US" altLang="en-US" sz="2000" b="1" dirty="0"/>
              <a:t>демонстрировать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в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поведении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проявления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доверия</a:t>
            </a:r>
            <a:r>
              <a:rPr lang="en-US" altLang="ru-RU" sz="2000" b="1" dirty="0"/>
              <a:t>, </a:t>
            </a:r>
            <a:r>
              <a:rPr lang="en-US" altLang="en-US" sz="2000" b="1" dirty="0"/>
              <a:t>расположения</a:t>
            </a:r>
            <a:r>
              <a:rPr lang="en-US" altLang="ru-RU" sz="2000" b="1" dirty="0"/>
              <a:t>, </a:t>
            </a:r>
            <a:r>
              <a:rPr lang="en-US" altLang="en-US" sz="2000" b="1" dirty="0"/>
              <a:t>уважения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к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окружающим</a:t>
            </a:r>
            <a:r>
              <a:rPr lang="en-US" altLang="ru-RU" sz="2000" b="1" dirty="0"/>
              <a:t> </a:t>
            </a:r>
            <a:r>
              <a:rPr lang="en-US" altLang="en-US" sz="2000" b="1" dirty="0"/>
              <a:t>людям</a:t>
            </a:r>
            <a:r>
              <a:rPr lang="en-US" altLang="ru-RU" sz="2000" b="1" dirty="0"/>
              <a:t>. </a:t>
            </a:r>
            <a:endParaRPr lang="ru-RU" altLang="en-US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047" y="151128"/>
            <a:ext cx="4194412" cy="6401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78490" y="2955084"/>
            <a:ext cx="167951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Задачи: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Общие рекомендации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75" y="1390262"/>
            <a:ext cx="10971245" cy="5131836"/>
          </a:xfr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Соответствуют А-1.</a:t>
            </a:r>
            <a:r>
              <a:rPr lang="ru-RU" dirty="0" smtClean="0"/>
              <a:t> </a:t>
            </a:r>
            <a:r>
              <a:rPr lang="ru-RU" b="1" dirty="0" smtClean="0"/>
              <a:t>Кроме того, психолого- педагогические технологии дополняются реализацией адресных профилактических программ по формированию нормативного, законопослушного поведения обучающихся. </a:t>
            </a:r>
          </a:p>
          <a:p>
            <a:pPr marL="0" indent="0" algn="just">
              <a:buNone/>
            </a:pPr>
            <a:r>
              <a:rPr lang="ru-RU" b="1" dirty="0" smtClean="0"/>
              <a:t>Профилактика носит неспецифический (универсальный) характер, состоит преимущественно из психологических, социальных, педагогических и медико- биологических практик, </a:t>
            </a:r>
            <a:r>
              <a:rPr lang="ru-RU" b="1" i="1" u="sng" dirty="0" smtClean="0">
                <a:solidFill>
                  <a:srgbClr val="C00000"/>
                </a:solidFill>
              </a:rPr>
              <a:t>направлена на позитивную социализацию несовершеннолетних.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Основные результаты профилактического воздействия. Соответствуют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А-1. Кроме того: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- формируются первоначальные умения оценивать поступки с позиции их соответствия нравственным нормам, осознавать ответственность за свои поступки;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- формируются первичные навыки бережного отношения к физическому здоровью, соблюдению основных правил здорового и безопасного для себя и других людей образа жизни, в том числе в информационной среде;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- нивелируются возможные проявления девиантного поведения.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708" y="123136"/>
            <a:ext cx="4194412" cy="64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8416"/>
            <a:ext cx="10515600" cy="5318547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результаты профилактического воздействия. </a:t>
            </a:r>
            <a:r>
              <a:rPr lang="ru-RU" dirty="0" smtClean="0">
                <a:solidFill>
                  <a:srgbClr val="FF0000"/>
                </a:solidFill>
              </a:rPr>
              <a:t>Соответствуют А-1</a:t>
            </a:r>
            <a:r>
              <a:rPr lang="ru-RU" dirty="0">
                <a:solidFill>
                  <a:srgbClr val="FF0000"/>
                </a:solidFill>
              </a:rPr>
              <a:t>. Кроме того:</a:t>
            </a:r>
          </a:p>
          <a:p>
            <a:r>
              <a:rPr lang="ru-RU" dirty="0"/>
              <a:t> формируются первоначальные умения оценивать поступки с </a:t>
            </a:r>
            <a:r>
              <a:rPr lang="ru-RU" dirty="0" smtClean="0"/>
              <a:t>позиции их </a:t>
            </a:r>
            <a:r>
              <a:rPr lang="ru-RU" dirty="0"/>
              <a:t>соответствия нравственным нормам, осознавать ответственность за </a:t>
            </a:r>
            <a:r>
              <a:rPr lang="ru-RU" dirty="0" smtClean="0"/>
              <a:t>свои поступки</a:t>
            </a:r>
            <a:r>
              <a:rPr lang="ru-RU" dirty="0"/>
              <a:t>;</a:t>
            </a:r>
          </a:p>
          <a:p>
            <a:r>
              <a:rPr lang="ru-RU" dirty="0"/>
              <a:t> формируются первичные навыки бережного отношения к </a:t>
            </a:r>
            <a:r>
              <a:rPr lang="ru-RU" dirty="0" smtClean="0"/>
              <a:t>физическому здоровью</a:t>
            </a:r>
            <a:r>
              <a:rPr lang="ru-RU" dirty="0"/>
              <a:t>, соблюдению основных правил здорового и безопасного для себя</a:t>
            </a:r>
          </a:p>
          <a:p>
            <a:r>
              <a:rPr lang="ru-RU" dirty="0"/>
              <a:t>и других людей образа жизни, в том числе в информационной среде;</a:t>
            </a:r>
          </a:p>
          <a:p>
            <a:r>
              <a:rPr lang="ru-RU" dirty="0"/>
              <a:t> нивелируются возможные проявления девиантного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4525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90" y="45057"/>
            <a:ext cx="4194412" cy="64013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131976"/>
              </p:ext>
            </p:extLst>
          </p:nvPr>
        </p:nvGraphicFramePr>
        <p:xfrm>
          <a:off x="270588" y="685192"/>
          <a:ext cx="11845514" cy="601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80" y="3026035"/>
            <a:ext cx="2325573" cy="17419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7273" y="223527"/>
            <a:ext cx="66091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Стандартные требования для осуществления профилактической антинаркотической деятельности в отношении А ОПВ </a:t>
            </a:r>
            <a:r>
              <a:rPr lang="ru-RU" dirty="0" smtClean="0">
                <a:solidFill>
                  <a:srgbClr val="FF0000"/>
                </a:solidFill>
              </a:rPr>
              <a:t>(3) </a:t>
            </a:r>
            <a:r>
              <a:rPr lang="ru-RU" dirty="0">
                <a:solidFill>
                  <a:srgbClr val="FF0000"/>
                </a:solidFill>
              </a:rPr>
              <a:t>7-11 лет </a:t>
            </a:r>
          </a:p>
        </p:txBody>
      </p:sp>
    </p:spTree>
    <p:extLst>
      <p:ext uri="{BB962C8B-B14F-4D97-AF65-F5344CB8AC3E}">
        <p14:creationId xmlns:p14="http://schemas.microsoft.com/office/powerpoint/2010/main" val="42922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94" y="251676"/>
            <a:ext cx="11702143" cy="146050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Общие рекомендации. 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/>
              <a:t>Осуществление </a:t>
            </a:r>
            <a:r>
              <a:rPr lang="ru-RU" sz="1800" b="1" dirty="0"/>
              <a:t>комплексной профилактической работы с использованием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социальных </a:t>
            </a:r>
            <a:r>
              <a:rPr lang="ru-RU" sz="1800" b="1" dirty="0"/>
              <a:t>и психолого-педагогических технологий в рамках реализации рабочей программы воспитания образовательной организации, включая реализацию программы индивидуального психолого педагогического сопровождения обучающегося, использование ресурсов медицинских технологий профилактики, а именно: </a:t>
            </a:r>
            <a:br>
              <a:rPr lang="ru-RU" sz="1800" b="1" dirty="0"/>
            </a:br>
            <a:endParaRPr lang="ru-RU" sz="1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441000"/>
              </p:ext>
            </p:extLst>
          </p:nvPr>
        </p:nvGraphicFramePr>
        <p:xfrm>
          <a:off x="482987" y="1712194"/>
          <a:ext cx="11385550" cy="5145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492" y="32397"/>
            <a:ext cx="42005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89" y="45057"/>
            <a:ext cx="4200508" cy="640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8" y="365124"/>
            <a:ext cx="6197082" cy="535902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Психолого-педагогические </a:t>
            </a:r>
            <a:r>
              <a:rPr lang="ru-RU" sz="2800" b="1" dirty="0">
                <a:solidFill>
                  <a:srgbClr val="C00000"/>
                </a:solidFill>
              </a:rPr>
              <a:t>технологии: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757154"/>
              </p:ext>
            </p:extLst>
          </p:nvPr>
        </p:nvGraphicFramePr>
        <p:xfrm>
          <a:off x="326571" y="1825625"/>
          <a:ext cx="11484429" cy="477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Двойная стрелка вверх/вниз 5"/>
          <p:cNvSpPr/>
          <p:nvPr/>
        </p:nvSpPr>
        <p:spPr>
          <a:xfrm>
            <a:off x="1987420" y="944242"/>
            <a:ext cx="429209" cy="83816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633139"/>
              </p:ext>
            </p:extLst>
          </p:nvPr>
        </p:nvGraphicFramePr>
        <p:xfrm>
          <a:off x="745672" y="701067"/>
          <a:ext cx="10515600" cy="578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265" y="1066800"/>
            <a:ext cx="836316" cy="447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395" y="0"/>
            <a:ext cx="420660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1" y="730984"/>
            <a:ext cx="4663844" cy="91447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9212" y="2443057"/>
            <a:ext cx="5987577" cy="128198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1800" dirty="0" smtClean="0"/>
              <a:t> </a:t>
            </a:r>
            <a:r>
              <a:rPr lang="ru-RU" sz="1800" dirty="0"/>
              <a:t>происходит коррекция деструктивных форм поведения;</a:t>
            </a:r>
          </a:p>
          <a:p>
            <a:r>
              <a:rPr lang="ru-RU" sz="1800" dirty="0"/>
              <a:t> наблюдается гармонизация детско-родительских отношений</a:t>
            </a:r>
            <a:r>
              <a:rPr lang="ru-RU" sz="1800" dirty="0" smtClean="0"/>
              <a:t>;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488" y="803481"/>
            <a:ext cx="6145301" cy="1322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802" y="1032761"/>
            <a:ext cx="1036410" cy="310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331" y="14486"/>
            <a:ext cx="5276867" cy="8038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7911" y="1645463"/>
            <a:ext cx="497321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/>
              <a:t> наблюдается развитие психологических ресурсов личности</a:t>
            </a:r>
          </a:p>
          <a:p>
            <a:r>
              <a:rPr lang="ru-RU" dirty="0"/>
              <a:t>соответственно намеченным на диагностическом этапе задачам (</a:t>
            </a:r>
            <a:r>
              <a:rPr lang="ru-RU" dirty="0" smtClean="0"/>
              <a:t>например, повышение </a:t>
            </a:r>
            <a:r>
              <a:rPr lang="ru-RU" dirty="0"/>
              <a:t>правового самосознания, жизнестойкости и </a:t>
            </a:r>
            <a:r>
              <a:rPr lang="ru-RU" dirty="0" smtClean="0"/>
              <a:t>стрессоустойчивости ребенка</a:t>
            </a:r>
            <a:r>
              <a:rPr lang="ru-RU" dirty="0"/>
              <a:t>, обучение навыкам саморегуляции, обучение навыкам уверенного</a:t>
            </a:r>
          </a:p>
          <a:p>
            <a:r>
              <a:rPr lang="ru-RU" dirty="0"/>
              <a:t>отказа и пр.);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8106" y="4771731"/>
            <a:ext cx="551750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/>
              <a:t> наблюдается развитие рефлексии, расширение и углубление анализа собственного поведения и его оценки, включая анализ последствий своего</a:t>
            </a:r>
          </a:p>
          <a:p>
            <a:r>
              <a:rPr lang="ru-RU" dirty="0"/>
              <a:t>поведения для окружающих и своей личности, развитие навыков обращения за помощью;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40773" y="4507785"/>
            <a:ext cx="5246729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/>
              <a:t> устраняются пограничные формы поведения, происходит подбор и профилактическая фармакологическая коррекция расстройств поведения и психических расстройств (при необходимости).</a:t>
            </a:r>
          </a:p>
        </p:txBody>
      </p:sp>
    </p:spTree>
    <p:extLst>
      <p:ext uri="{BB962C8B-B14F-4D97-AF65-F5344CB8AC3E}">
        <p14:creationId xmlns:p14="http://schemas.microsoft.com/office/powerpoint/2010/main" val="15719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57" y="117001"/>
            <a:ext cx="6611504" cy="802432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Стандартные требования для осуществления профилактической антинаркотической деятельности в отношении </a:t>
            </a:r>
            <a:r>
              <a:rPr lang="ru-RU" sz="2200" b="1" dirty="0" smtClean="0">
                <a:solidFill>
                  <a:srgbClr val="C00000"/>
                </a:solidFill>
              </a:rPr>
              <a:t>Б </a:t>
            </a:r>
            <a:r>
              <a:rPr lang="ru-RU" sz="2200" b="1" dirty="0">
                <a:solidFill>
                  <a:srgbClr val="C00000"/>
                </a:solidFill>
              </a:rPr>
              <a:t>ОПВ (1) </a:t>
            </a:r>
            <a:r>
              <a:rPr lang="ru-RU" sz="2700" b="1" dirty="0" smtClean="0">
                <a:solidFill>
                  <a:srgbClr val="C00000"/>
                </a:solidFill>
              </a:rPr>
              <a:t> – лица в возрасте 12–16 лет.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5413" y="3284375"/>
            <a:ext cx="9759043" cy="3013788"/>
          </a:xfr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2400" dirty="0" smtClean="0"/>
              <a:t>1. Сформировать социально значимые отношения с ориентацией на принятие традиционных ценностей семьи, российского гражданского общества, осознающего свою сопричастность судьбе Отечества, и осознанное следование им.</a:t>
            </a:r>
          </a:p>
          <a:p>
            <a:pPr marL="0" indent="0">
              <a:buNone/>
            </a:pPr>
            <a:r>
              <a:rPr lang="ru-RU" sz="2400" dirty="0" smtClean="0"/>
              <a:t>2.Способствовать укреплению семейных связей, т. е. привязанности между родителями и детьми.</a:t>
            </a:r>
          </a:p>
          <a:p>
            <a:pPr marL="0" indent="0">
              <a:buNone/>
            </a:pPr>
            <a:r>
              <a:rPr lang="ru-RU" sz="2400" dirty="0" smtClean="0"/>
              <a:t>3. Сформировать базовые умения, навыки, компетенции, а именно:</a:t>
            </a:r>
          </a:p>
          <a:p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297" y="47391"/>
            <a:ext cx="5078668" cy="7737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3969" y="1236790"/>
            <a:ext cx="856861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Цель профилактического воздействия.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Выработка </a:t>
            </a:r>
            <a:r>
              <a:rPr lang="ru-RU" sz="2800" dirty="0"/>
              <a:t>адекватных социальных компетенций, включая социальные нормы.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890865" y="919433"/>
            <a:ext cx="317241" cy="452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10131" y="2668555"/>
            <a:ext cx="391885" cy="615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419" y="481759"/>
            <a:ext cx="10515600" cy="1351708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Первичная профилактика </a:t>
            </a:r>
            <a:r>
              <a:rPr lang="ru-RU" sz="2200" b="1" dirty="0" smtClean="0"/>
              <a:t>– объект демонстрирует социально активное  поведение (осуществляет общественно полезную, одобряемую государством  и обществом деятельность, проявляет психологическую адекватность); законопослушное, правомерное поведение (сознательно подчиняется  общепризнанным правилам и нормам, закону).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651" y="2985794"/>
            <a:ext cx="4638869" cy="2939241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Первичная (универсальная) профилактика </a:t>
            </a:r>
            <a:r>
              <a:rPr lang="ru-RU" dirty="0" smtClean="0"/>
              <a:t>– это работа с условно здоровым населением, включающая формирование навыков трезвости, устойчивости,  которая реализуется на популяционном, групповом и индивидуальном уровнях. 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705878" y="1931437"/>
            <a:ext cx="858416" cy="858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02219" y="2985793"/>
            <a:ext cx="4823927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Первичная (селективная) профилактика</a:t>
            </a:r>
            <a:r>
              <a:rPr lang="ru-RU" sz="2400" dirty="0" smtClean="0"/>
              <a:t> применима к группе «условно здоровых» лиц в случаях нарастания уровня факторов риска, например в психотравмирующих ситуациях, и  реализуется на групповом и индивидуальном уровнях.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599" y="1970680"/>
            <a:ext cx="896190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47" y="51834"/>
            <a:ext cx="4673080" cy="717227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038320"/>
              </p:ext>
            </p:extLst>
          </p:nvPr>
        </p:nvGraphicFramePr>
        <p:xfrm>
          <a:off x="149290" y="905071"/>
          <a:ext cx="11195180" cy="532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506505" y="5318447"/>
            <a:ext cx="825760" cy="3638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340999" y="5318447"/>
            <a:ext cx="854528" cy="4198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1800" y="28698"/>
            <a:ext cx="507840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208" y="519339"/>
            <a:ext cx="10849947" cy="6133388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25000" lnSpcReduction="20000"/>
          </a:bodyPr>
          <a:lstStyle/>
          <a:p>
            <a:r>
              <a:rPr lang="ru-RU" sz="12800" dirty="0">
                <a:solidFill>
                  <a:srgbClr val="FF0000"/>
                </a:solidFill>
              </a:rPr>
              <a:t>Б (О):</a:t>
            </a:r>
          </a:p>
          <a:p>
            <a:r>
              <a:rPr lang="ru-RU" sz="6400" b="1" dirty="0"/>
              <a:t> использование эмоционально-негативного содержания, </a:t>
            </a:r>
            <a:r>
              <a:rPr lang="ru-RU" sz="6400" b="1" dirty="0" smtClean="0"/>
              <a:t>элементов  запугивания </a:t>
            </a:r>
            <a:r>
              <a:rPr lang="ru-RU" sz="6400" b="1" dirty="0"/>
              <a:t>(например, страшные картины последствий, к которым </a:t>
            </a:r>
            <a:r>
              <a:rPr lang="ru-RU" sz="6400" b="1" dirty="0" smtClean="0"/>
              <a:t>приводит употребление </a:t>
            </a:r>
            <a:r>
              <a:rPr lang="ru-RU" sz="6400" b="1" dirty="0"/>
              <a:t>НС и ПВ);</a:t>
            </a:r>
          </a:p>
          <a:p>
            <a:r>
              <a:rPr lang="ru-RU" sz="6400" b="1" dirty="0"/>
              <a:t> демонстрация атрибутов, связанных с зависимым </a:t>
            </a:r>
            <a:r>
              <a:rPr lang="ru-RU" sz="6400" b="1" dirty="0" smtClean="0"/>
              <a:t>поведением и </a:t>
            </a:r>
            <a:r>
              <a:rPr lang="ru-RU" sz="6400" b="1" dirty="0"/>
              <a:t>угрозой для жизни (иглы, кровь и т. д.);</a:t>
            </a:r>
          </a:p>
          <a:p>
            <a:r>
              <a:rPr lang="ru-RU" sz="6400" b="1" dirty="0"/>
              <a:t> демонстрация атрибутики криминальных субкультур;</a:t>
            </a:r>
          </a:p>
          <a:p>
            <a:r>
              <a:rPr lang="ru-RU" sz="6400" b="1" dirty="0"/>
              <a:t> использование нецензурной лексики, слов и фраз, </a:t>
            </a:r>
            <a:r>
              <a:rPr lang="ru-RU" sz="6400" b="1" dirty="0" smtClean="0"/>
              <a:t>унижающих человеческое </a:t>
            </a:r>
            <a:r>
              <a:rPr lang="ru-RU" sz="6400" b="1" dirty="0"/>
              <a:t>достоинство, нравоучительных и менторских призывов с частицей «не»;</a:t>
            </a:r>
          </a:p>
          <a:p>
            <a:r>
              <a:rPr lang="ru-RU" sz="6400" b="1" dirty="0"/>
              <a:t> преувеличение негативных последствий тех или иных </a:t>
            </a:r>
            <a:r>
              <a:rPr lang="ru-RU" sz="6400" b="1" dirty="0" smtClean="0"/>
              <a:t>действий, связанных </a:t>
            </a:r>
            <a:r>
              <a:rPr lang="ru-RU" sz="6400" b="1" dirty="0"/>
              <a:t>с отклоняющимся поведением, предоставление ложной информации;</a:t>
            </a:r>
          </a:p>
          <a:p>
            <a:r>
              <a:rPr lang="ru-RU" sz="6400" b="1" dirty="0"/>
              <a:t> изображение или описание жестокости, физического или психического насилия;</a:t>
            </a:r>
          </a:p>
          <a:p>
            <a:r>
              <a:rPr lang="ru-RU" sz="6400" b="1" dirty="0"/>
              <a:t> изображение и детальное описание различных видов НС и ПВ;</a:t>
            </a:r>
          </a:p>
          <a:p>
            <a:r>
              <a:rPr lang="ru-RU" sz="6400" b="1" dirty="0"/>
              <a:t> изображение и детальное описание преступлений, а также действий, связанных с преступной деятельностью (приготовление к преступлению, сокрытие следов, орудий и средств преступления, сокрытие и реализация предметов, добытых преступным путем, и т. п.);</a:t>
            </a:r>
          </a:p>
          <a:p>
            <a:r>
              <a:rPr lang="ru-RU" sz="6400" b="1" dirty="0"/>
              <a:t> демонстрация работы распространителей НС и ПВ;</a:t>
            </a:r>
          </a:p>
          <a:p>
            <a:r>
              <a:rPr lang="ru-RU" sz="6400" b="1" dirty="0"/>
              <a:t> имитация потребления НС и ПВ, принятие обучающимися ролей правонарушителей в упражнениях;</a:t>
            </a:r>
          </a:p>
          <a:p>
            <a:r>
              <a:rPr lang="ru-RU" sz="6400" b="1" dirty="0"/>
              <a:t> изложение в безапелляционной форме, необоснованные обобщения, использование неуточненной статистики;</a:t>
            </a:r>
          </a:p>
          <a:p>
            <a:r>
              <a:rPr lang="ru-RU" sz="6400" b="1" dirty="0"/>
              <a:t> использование провокационной риторики;</a:t>
            </a:r>
          </a:p>
          <a:p>
            <a:r>
              <a:rPr lang="ru-RU" sz="6400" b="1" dirty="0"/>
              <a:t> воздействие, основанное на неструктурированных диалогах;</a:t>
            </a:r>
          </a:p>
          <a:p>
            <a:r>
              <a:rPr lang="ru-RU" sz="6400" b="1" dirty="0"/>
              <a:t> привлечение бывших наркозависимых в качестве живого примера.</a:t>
            </a:r>
          </a:p>
          <a:p>
            <a:r>
              <a:rPr lang="ru-RU" sz="6400" b="1" dirty="0"/>
              <a:t>Для демонстрации допускается информационная продукция, </a:t>
            </a:r>
            <a:r>
              <a:rPr lang="ru-RU" sz="6400" b="1" dirty="0" smtClean="0"/>
              <a:t>получившая соответствующее </a:t>
            </a:r>
            <a:r>
              <a:rPr lang="ru-RU" sz="6400" b="1" dirty="0"/>
              <a:t>разрешение от уполномоченных органов власти.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7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132556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Общие рекомендации</a:t>
            </a:r>
            <a:r>
              <a:rPr lang="ru-RU" sz="2000" b="1" dirty="0"/>
              <a:t>. Осуществление комплексной профилактической работы с использованием социальных и психолого-педагогических технологий в рамках реализации рабочей программы воспитания образовательной организации, использование ресурсов медицинских технологий профилактики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663214"/>
              </p:ext>
            </p:extLst>
          </p:nvPr>
        </p:nvGraphicFramePr>
        <p:xfrm>
          <a:off x="838200" y="1825625"/>
          <a:ext cx="11142306" cy="482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987" y="921076"/>
            <a:ext cx="8651033" cy="558606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3200" b="1" dirty="0">
                <a:solidFill>
                  <a:srgbClr val="C00000"/>
                </a:solidFill>
              </a:rPr>
              <a:t>результаты профилактического воздействия: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332211"/>
              </p:ext>
            </p:extLst>
          </p:nvPr>
        </p:nvGraphicFramePr>
        <p:xfrm>
          <a:off x="158620" y="1063692"/>
          <a:ext cx="11756572" cy="5551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816" y="0"/>
            <a:ext cx="5078408" cy="774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845" y="774259"/>
            <a:ext cx="858417" cy="7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 marL="0" indent="0" algn="just">
              <a:buNone/>
            </a:pPr>
            <a:r>
              <a:rPr lang="en-US" altLang="ru-RU" dirty="0" smtClean="0"/>
              <a:t>-</a:t>
            </a:r>
            <a:endParaRPr lang="en-US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156" y="45339"/>
            <a:ext cx="5084505" cy="774259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79663116"/>
              </p:ext>
            </p:extLst>
          </p:nvPr>
        </p:nvGraphicFramePr>
        <p:xfrm>
          <a:off x="260649" y="886408"/>
          <a:ext cx="11670701" cy="581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2933945"/>
            <a:ext cx="1717318" cy="1717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119" y="149380"/>
            <a:ext cx="6492550" cy="774259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Стандартные требования для осуществления профилактической антинаркотической деятельности в отношении Б ОПВ </a:t>
            </a:r>
            <a:r>
              <a:rPr lang="ru-RU" sz="2000" b="1" dirty="0" smtClean="0">
                <a:solidFill>
                  <a:srgbClr val="C00000"/>
                </a:solidFill>
              </a:rPr>
              <a:t>(2)  </a:t>
            </a:r>
            <a:r>
              <a:rPr lang="ru-RU" sz="2000" b="1" dirty="0">
                <a:solidFill>
                  <a:srgbClr val="C00000"/>
                </a:solidFill>
              </a:rPr>
              <a:t>– лица в возрасте 12–16 </a:t>
            </a:r>
            <a:r>
              <a:rPr lang="ru-RU" sz="2000" b="1" dirty="0" smtClean="0">
                <a:solidFill>
                  <a:srgbClr val="C00000"/>
                </a:solidFill>
              </a:rPr>
              <a:t>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948492"/>
              </p:ext>
            </p:extLst>
          </p:nvPr>
        </p:nvGraphicFramePr>
        <p:xfrm>
          <a:off x="158619" y="1259633"/>
          <a:ext cx="11857313" cy="545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428" y="149380"/>
            <a:ext cx="5084505" cy="7742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1022" y="923639"/>
            <a:ext cx="40420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dirty="0"/>
              <a:t>Цель профилактического воздействия.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37657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837" y="0"/>
            <a:ext cx="4774163" cy="727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597"/>
            <a:ext cx="6495661" cy="79310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r>
              <a:rPr lang="ru-RU" sz="2400" dirty="0"/>
              <a:t> </a:t>
            </a:r>
            <a:r>
              <a:rPr lang="ru-RU" sz="2400" b="1" dirty="0"/>
              <a:t>Способствовать формированию базовых умений, навыков, компетенций, а именно</a:t>
            </a:r>
            <a:r>
              <a:rPr lang="ru-RU" sz="2400" dirty="0"/>
              <a:t>: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594032"/>
              </p:ext>
            </p:extLst>
          </p:nvPr>
        </p:nvGraphicFramePr>
        <p:xfrm>
          <a:off x="573832" y="1306287"/>
          <a:ext cx="11758127" cy="620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76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0" y="251926"/>
            <a:ext cx="6974923" cy="2528596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Общие </a:t>
            </a:r>
            <a:r>
              <a:rPr lang="ru-RU" sz="1800" b="1" dirty="0">
                <a:solidFill>
                  <a:srgbClr val="C00000"/>
                </a:solidFill>
              </a:rPr>
              <a:t>рекомендации</a:t>
            </a:r>
            <a:r>
              <a:rPr lang="ru-RU" sz="1800" b="1" dirty="0"/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Б-1.  + осуществление комплексной профилактической работы с использованием социальных и психолого-педагогических технологий в рамках реализации рабочей программы воспитания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. 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</a:t>
            </a: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о конкретных НС и ПВ, нагнетание страха.</a:t>
            </a:r>
            <a:b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употребления НС и ПВ в отношении детей проводится одновременно с профилактической работой в отношении их родителей (семьи).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/>
              <a:t>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172" y="118933"/>
            <a:ext cx="4773582" cy="7254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3143" y="3238754"/>
            <a:ext cx="11384611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 результаты профилактического </a:t>
            </a:r>
            <a:r>
              <a:rPr lang="ru-RU" b="1" dirty="0" smtClean="0">
                <a:solidFill>
                  <a:srgbClr val="C00000"/>
                </a:solidFill>
              </a:rPr>
              <a:t>воздействия соответствуют </a:t>
            </a:r>
            <a:r>
              <a:rPr lang="ru-RU" b="1" dirty="0">
                <a:solidFill>
                  <a:srgbClr val="C00000"/>
                </a:solidFill>
              </a:rPr>
              <a:t>Б-1. Кроме того:</a:t>
            </a:r>
          </a:p>
          <a:p>
            <a:r>
              <a:rPr lang="ru-RU" dirty="0"/>
              <a:t>- в поведении определяется неприятие антигуманных и асоциальных поступков, противоречащих традиционным в России духовно-нравственным нормам и ценностям;</a:t>
            </a:r>
          </a:p>
          <a:p>
            <a:r>
              <a:rPr lang="ru-RU" dirty="0"/>
              <a:t>- фиксируется осознание соотношения свободы и ответственности личности в условиях индивидуального и общественного пространства;</a:t>
            </a:r>
          </a:p>
          <a:p>
            <a:r>
              <a:rPr lang="ru-RU" dirty="0"/>
              <a:t>-в поведении проявляется готовность к выполнению обязанностей гражданина России, реализации своих гражданских прав и свобод при уважении прав и свобод, законных интересов других людей;</a:t>
            </a:r>
          </a:p>
          <a:p>
            <a:r>
              <a:rPr lang="ru-RU" dirty="0"/>
              <a:t>-определяется преодоление заблуждений о нормах и об ожиданиях, связанных с употреблением НС и ПВ;</a:t>
            </a:r>
          </a:p>
          <a:p>
            <a:r>
              <a:rPr lang="ru-RU" dirty="0"/>
              <a:t>-формируется умение применять знания о правовом регулировании в сфере незаконного оборота НС и ПВ.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484776" y="2239347"/>
            <a:ext cx="658097" cy="9994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245" y="1070256"/>
            <a:ext cx="2035967" cy="20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405" y="89790"/>
            <a:ext cx="5366657" cy="80120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(ОПВ). Беременные женщины</a:t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детьми раннего и дошкольного возраста (до 6 лет).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05" y="937816"/>
            <a:ext cx="11541966" cy="7231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300" b="1" dirty="0" smtClean="0">
                <a:solidFill>
                  <a:srgbClr val="C00000"/>
                </a:solidFill>
              </a:rPr>
              <a:t>Цель </a:t>
            </a:r>
            <a:r>
              <a:rPr lang="ru-RU" sz="2300" b="1" dirty="0">
                <a:solidFill>
                  <a:srgbClr val="C00000"/>
                </a:solidFill>
              </a:rPr>
              <a:t>профилактического воздействия</a:t>
            </a:r>
            <a:r>
              <a:rPr lang="ru-RU" sz="2300" b="1" dirty="0"/>
              <a:t>. </a:t>
            </a:r>
            <a:endParaRPr lang="ru-RU" sz="2300" b="1" dirty="0" smtClean="0"/>
          </a:p>
          <a:p>
            <a:pPr marL="0" indent="0" algn="ctr">
              <a:buNone/>
            </a:pPr>
            <a:r>
              <a:rPr lang="ru-RU" sz="2100" b="1" dirty="0" smtClean="0"/>
              <a:t>Укрепление </a:t>
            </a:r>
            <a:r>
              <a:rPr lang="ru-RU" sz="2100" b="1" dirty="0"/>
              <a:t>установки  на здоровый образ жизни семьи, повышение устойчивости к влиянию факторов риска. Развитие у родителей навыков просоциального и нравственного поведения. 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246" y="89790"/>
            <a:ext cx="4773582" cy="725487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93744323"/>
              </p:ext>
            </p:extLst>
          </p:nvPr>
        </p:nvGraphicFramePr>
        <p:xfrm>
          <a:off x="214605" y="1967530"/>
          <a:ext cx="11541966" cy="418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96365" y="1736697"/>
            <a:ext cx="19656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3894"/>
            <a:ext cx="10515600" cy="581306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2500" lnSpcReduction="20000"/>
          </a:bodyPr>
          <a:lstStyle/>
          <a:p>
            <a:r>
              <a:rPr lang="ru-RU" sz="3800" b="1" dirty="0">
                <a:solidFill>
                  <a:srgbClr val="C00000"/>
                </a:solidFill>
              </a:rPr>
              <a:t>Ж (О). </a:t>
            </a:r>
            <a:r>
              <a:rPr lang="ru-RU" dirty="0"/>
              <a:t>При проведении профилактических мероприятий следует </a:t>
            </a:r>
            <a:r>
              <a:rPr lang="ru-RU" dirty="0" smtClean="0"/>
              <a:t>избегать информации </a:t>
            </a:r>
            <a:r>
              <a:rPr lang="ru-RU" dirty="0"/>
              <a:t>о НС и ПВ, способах и путях употребления и </a:t>
            </a:r>
            <a:r>
              <a:rPr lang="ru-RU" dirty="0" smtClean="0"/>
              <a:t>распространения НС </a:t>
            </a:r>
            <a:r>
              <a:rPr lang="ru-RU" dirty="0"/>
              <a:t>и ПВ, названий НС и ПВ, демонстрации их изображений.</a:t>
            </a:r>
          </a:p>
          <a:p>
            <a:r>
              <a:rPr lang="ru-RU" dirty="0"/>
              <a:t>Информирование об опасностях потребления НС и ПВ, а </a:t>
            </a:r>
            <a:r>
              <a:rPr lang="ru-RU" dirty="0" smtClean="0"/>
              <a:t>также привлечение </a:t>
            </a:r>
            <a:r>
              <a:rPr lang="ru-RU" dirty="0"/>
              <a:t>к подобным мероприятиям лиц, находящихся в ремиссии, </a:t>
            </a:r>
            <a:r>
              <a:rPr lang="ru-RU" dirty="0" smtClean="0"/>
              <a:t>имеют крайне </a:t>
            </a:r>
            <a:r>
              <a:rPr lang="ru-RU" dirty="0"/>
              <a:t>низкую степень эффективности, а зачастую влекут вредные </a:t>
            </a:r>
            <a:r>
              <a:rPr lang="ru-RU" dirty="0" smtClean="0"/>
              <a:t>последствия для </a:t>
            </a:r>
            <a:r>
              <a:rPr lang="ru-RU" dirty="0"/>
              <a:t>данной целевой группы.</a:t>
            </a:r>
          </a:p>
          <a:p>
            <a:r>
              <a:rPr lang="ru-RU" dirty="0"/>
              <a:t>Следует избегать использования плохо разработанных или </a:t>
            </a:r>
            <a:r>
              <a:rPr lang="ru-RU" dirty="0" smtClean="0"/>
              <a:t>плохо обеспеченных </a:t>
            </a:r>
            <a:r>
              <a:rPr lang="ru-RU" dirty="0"/>
              <a:t>ресурсами кампаний в СМИ, поскольку они могут </a:t>
            </a:r>
            <a:r>
              <a:rPr lang="ru-RU" dirty="0" smtClean="0"/>
              <a:t>усугубить ситуацию</a:t>
            </a:r>
            <a:r>
              <a:rPr lang="ru-RU" dirty="0"/>
              <a:t>, сделав целевую группу устойчивой или невосприимчивой к другому</a:t>
            </a:r>
          </a:p>
          <a:p>
            <a:r>
              <a:rPr lang="ru-RU" dirty="0"/>
              <a:t>виду профилактического </a:t>
            </a:r>
            <a:r>
              <a:rPr lang="ru-RU" dirty="0" smtClean="0"/>
              <a:t>воздействия. 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При </a:t>
            </a:r>
            <a:r>
              <a:rPr lang="ru-RU" b="1" u="sng" dirty="0">
                <a:solidFill>
                  <a:srgbClr val="C00000"/>
                </a:solidFill>
              </a:rPr>
              <a:t>реализации профилактических программ необходимо </a:t>
            </a:r>
            <a:r>
              <a:rPr lang="ru-RU" b="1" u="sng" dirty="0" smtClean="0">
                <a:solidFill>
                  <a:srgbClr val="C00000"/>
                </a:solidFill>
              </a:rPr>
              <a:t>воздерживаться от </a:t>
            </a:r>
            <a:r>
              <a:rPr lang="ru-RU" b="1" u="sng" dirty="0">
                <a:solidFill>
                  <a:srgbClr val="C00000"/>
                </a:solidFill>
              </a:rPr>
              <a:t>применения следующих техник и приемов воздействия на аудиторию</a:t>
            </a:r>
            <a:r>
              <a:rPr lang="ru-RU" dirty="0"/>
              <a:t>:</a:t>
            </a:r>
          </a:p>
          <a:p>
            <a:r>
              <a:rPr lang="ru-RU" dirty="0"/>
              <a:t> демонстрации информации о способах и методах </a:t>
            </a:r>
            <a:r>
              <a:rPr lang="ru-RU" dirty="0" smtClean="0"/>
              <a:t>деятельности в </a:t>
            </a:r>
            <a:r>
              <a:rPr lang="ru-RU" dirty="0"/>
              <a:t>области незаконного оборота НС и ПВ;</a:t>
            </a:r>
          </a:p>
          <a:p>
            <a:r>
              <a:rPr lang="ru-RU" dirty="0"/>
              <a:t> использования элементов запугивания (например, страшные </a:t>
            </a:r>
            <a:r>
              <a:rPr lang="ru-RU" dirty="0" smtClean="0"/>
              <a:t>картины последствий</a:t>
            </a:r>
            <a:r>
              <a:rPr lang="ru-RU" dirty="0"/>
              <a:t>, к которым приводит употребление НС и ПВ);</a:t>
            </a:r>
          </a:p>
          <a:p>
            <a:r>
              <a:rPr lang="ru-RU" dirty="0"/>
              <a:t> демонстрации атрибутов, связанных с зависимым </a:t>
            </a:r>
            <a:r>
              <a:rPr lang="ru-RU" dirty="0" smtClean="0"/>
              <a:t>поведением и </a:t>
            </a:r>
            <a:r>
              <a:rPr lang="ru-RU" dirty="0"/>
              <a:t>угрозой для жизни (иглы, кровь и т. д.);</a:t>
            </a:r>
          </a:p>
          <a:p>
            <a:r>
              <a:rPr lang="ru-RU" dirty="0"/>
              <a:t> использования нецензурной лексики, слов и фраз, </a:t>
            </a:r>
            <a:r>
              <a:rPr lang="ru-RU" dirty="0" smtClean="0"/>
              <a:t>унижающих человеческое </a:t>
            </a:r>
            <a:r>
              <a:rPr lang="ru-RU" dirty="0"/>
              <a:t>достоинство;</a:t>
            </a:r>
          </a:p>
          <a:p>
            <a:r>
              <a:rPr lang="ru-RU" dirty="0"/>
              <a:t> использования перегружающей информации о правовых </a:t>
            </a:r>
            <a:r>
              <a:rPr lang="ru-RU" dirty="0" smtClean="0"/>
              <a:t>последствиях употребления </a:t>
            </a:r>
            <a:r>
              <a:rPr lang="ru-RU" dirty="0"/>
              <a:t>НС и ПВ.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К </a:t>
            </a:r>
            <a:r>
              <a:rPr lang="ru-RU" b="1" u="sng" dirty="0">
                <a:solidFill>
                  <a:srgbClr val="C00000"/>
                </a:solidFill>
              </a:rPr>
              <a:t>демонстрации информационной продукции допускаются </a:t>
            </a:r>
            <a:r>
              <a:rPr lang="ru-RU" b="1" u="sng" dirty="0" smtClean="0">
                <a:solidFill>
                  <a:srgbClr val="C00000"/>
                </a:solidFill>
              </a:rPr>
              <a:t>материалы, получившие </a:t>
            </a:r>
            <a:r>
              <a:rPr lang="ru-RU" b="1" u="sng" dirty="0">
                <a:solidFill>
                  <a:srgbClr val="C00000"/>
                </a:solidFill>
              </a:rPr>
              <a:t>соответствующее разрешение от уполномоченных органов власти.</a:t>
            </a:r>
          </a:p>
        </p:txBody>
      </p:sp>
    </p:spTree>
    <p:extLst>
      <p:ext uri="{BB962C8B-B14F-4D97-AF65-F5344CB8AC3E}">
        <p14:creationId xmlns:p14="http://schemas.microsoft.com/office/powerpoint/2010/main" val="22865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2543" y="1249693"/>
            <a:ext cx="3931687" cy="5520379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300" b="1" dirty="0" smtClean="0">
                <a:solidFill>
                  <a:srgbClr val="FF0000"/>
                </a:solidFill>
              </a:rPr>
              <a:t>Ж (СПВ):  </a:t>
            </a:r>
          </a:p>
          <a:p>
            <a:pPr marL="0" indent="0" algn="just">
              <a:buNone/>
            </a:pPr>
            <a:r>
              <a:rPr lang="ru-RU" sz="3300" dirty="0" smtClean="0"/>
              <a:t>образовательные организации и их педагогические коллективы; организации дополнительного образования и их педагогические коллективы; </a:t>
            </a:r>
          </a:p>
          <a:p>
            <a:pPr marL="0" indent="0" algn="just">
              <a:buNone/>
            </a:pPr>
            <a:r>
              <a:rPr lang="ru-RU" sz="3300" dirty="0" smtClean="0"/>
              <a:t>КДН и ЗП; органы и организации социальной защиты населения; федеральные органы государственной власти, органы государственной власти субъектов Российской Федерации, органы местного самоуправления, осуществляющие управление в сфере образования; органы по делам молодежи; органы управления здравоохранением; органы внутренних дел; традиционные религиозные объединения; общественные и некоммерческие организации (НКО). 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24" y="112745"/>
            <a:ext cx="4193527" cy="6379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09226" y="247049"/>
            <a:ext cx="5550430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Субъекты профилактического воздействия – Б (СПВ).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3299" y="1209117"/>
            <a:ext cx="3564294" cy="56015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А (СПВ</a:t>
            </a:r>
            <a:r>
              <a:rPr lang="ru-RU" sz="1600" b="1" dirty="0" smtClean="0">
                <a:solidFill>
                  <a:srgbClr val="FF0000"/>
                </a:solidFill>
              </a:rPr>
              <a:t>): </a:t>
            </a:r>
          </a:p>
          <a:p>
            <a:r>
              <a:rPr lang="ru-RU" dirty="0" smtClean="0"/>
              <a:t>родители </a:t>
            </a:r>
            <a:r>
              <a:rPr lang="ru-RU" dirty="0"/>
              <a:t>(законные представители); </a:t>
            </a:r>
            <a:r>
              <a:rPr lang="ru-RU" dirty="0" smtClean="0"/>
              <a:t> ОО и </a:t>
            </a:r>
            <a:r>
              <a:rPr lang="ru-RU" dirty="0"/>
              <a:t>их </a:t>
            </a:r>
            <a:r>
              <a:rPr lang="ru-RU" dirty="0" err="1" smtClean="0"/>
              <a:t>пед</a:t>
            </a:r>
            <a:r>
              <a:rPr lang="ru-RU" dirty="0" smtClean="0"/>
              <a:t>. </a:t>
            </a:r>
            <a:r>
              <a:rPr lang="ru-RU" dirty="0"/>
              <a:t>коллективы; организации </a:t>
            </a:r>
            <a:r>
              <a:rPr lang="ru-RU" dirty="0" smtClean="0"/>
              <a:t>доп. </a:t>
            </a:r>
            <a:r>
              <a:rPr lang="ru-RU" dirty="0"/>
              <a:t>образования и их педагогические </a:t>
            </a:r>
            <a:r>
              <a:rPr lang="ru-RU" dirty="0" smtClean="0"/>
              <a:t>коллективы; КДН и ЗП; </a:t>
            </a:r>
            <a:r>
              <a:rPr lang="ru-RU" dirty="0"/>
              <a:t>органы и организации социальной защиты населения; федеральные органы государственной власти, исполнительные органы субъектов Российской Федерации, органы местного самоуправления, осуществляющие управление в сфере образования; органы управления здравоохранением; органы внутренних дел; традиционные религиозные объединения; общественные и некоммерческие организации.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18858" y="1209117"/>
            <a:ext cx="3760235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 (СПВ</a:t>
            </a:r>
            <a:r>
              <a:rPr lang="ru-RU" b="1" dirty="0" smtClean="0">
                <a:solidFill>
                  <a:srgbClr val="FF0000"/>
                </a:solidFill>
              </a:rPr>
              <a:t>):</a:t>
            </a:r>
          </a:p>
          <a:p>
            <a:r>
              <a:rPr lang="ru-RU" dirty="0" smtClean="0"/>
              <a:t>родители </a:t>
            </a:r>
            <a:r>
              <a:rPr lang="ru-RU" dirty="0"/>
              <a:t>(законные представители</a:t>
            </a:r>
            <a:r>
              <a:rPr lang="ru-RU" dirty="0" smtClean="0"/>
              <a:t>);ОО и </a:t>
            </a:r>
            <a:r>
              <a:rPr lang="ru-RU" dirty="0"/>
              <a:t>их педагогические коллективы</a:t>
            </a:r>
            <a:r>
              <a:rPr lang="ru-RU" dirty="0" smtClean="0"/>
              <a:t>; организации доп. </a:t>
            </a:r>
            <a:r>
              <a:rPr lang="ru-RU" dirty="0"/>
              <a:t>образования и их педагогические коллективы</a:t>
            </a:r>
            <a:r>
              <a:rPr lang="ru-RU" dirty="0" smtClean="0"/>
              <a:t>; КДН и ЗП; органы </a:t>
            </a:r>
            <a:r>
              <a:rPr lang="ru-RU" dirty="0"/>
              <a:t>и организации социальной защиты населения</a:t>
            </a:r>
            <a:r>
              <a:rPr lang="ru-RU" dirty="0" smtClean="0"/>
              <a:t>; федеральные </a:t>
            </a:r>
            <a:r>
              <a:rPr lang="ru-RU" dirty="0"/>
              <a:t>органы государственной власти, исполнительные органы субъектов Российской Федерации, органы местного самоуправления, осуществляющие управление в сфере образования</a:t>
            </a:r>
            <a:r>
              <a:rPr lang="ru-RU" dirty="0" smtClean="0"/>
              <a:t>; органы </a:t>
            </a:r>
            <a:r>
              <a:rPr lang="ru-RU" dirty="0"/>
              <a:t>по делам молодежи</a:t>
            </a:r>
            <a:r>
              <a:rPr lang="ru-RU" dirty="0" smtClean="0"/>
              <a:t>; органы </a:t>
            </a:r>
            <a:r>
              <a:rPr lang="ru-RU" dirty="0"/>
              <a:t>управления здравоохранением</a:t>
            </a:r>
            <a:r>
              <a:rPr lang="ru-RU" dirty="0" smtClean="0"/>
              <a:t>; органы </a:t>
            </a:r>
            <a:r>
              <a:rPr lang="ru-RU" dirty="0"/>
              <a:t>внутренних дел</a:t>
            </a:r>
            <a:r>
              <a:rPr lang="ru-RU" dirty="0" smtClean="0"/>
              <a:t>; традиционные </a:t>
            </a:r>
            <a:r>
              <a:rPr lang="ru-RU" dirty="0"/>
              <a:t>религиозные </a:t>
            </a:r>
            <a:r>
              <a:rPr lang="ru-RU" dirty="0" smtClean="0"/>
              <a:t>объединения; ОНК.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8" idx="0"/>
          </p:cNvCxnSpPr>
          <p:nvPr/>
        </p:nvCxnSpPr>
        <p:spPr>
          <a:xfrm flipH="1">
            <a:off x="2045446" y="550506"/>
            <a:ext cx="1380932" cy="658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75445" y="662473"/>
            <a:ext cx="152089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38057" y="662473"/>
            <a:ext cx="0" cy="546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821" y="355794"/>
            <a:ext cx="3640494" cy="362663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Общие </a:t>
            </a:r>
            <a:r>
              <a:rPr lang="ru-RU" sz="2400" b="1" dirty="0">
                <a:solidFill>
                  <a:srgbClr val="C00000"/>
                </a:solidFill>
              </a:rPr>
              <a:t>рекомендации. 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519" y="136444"/>
            <a:ext cx="4773582" cy="72548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966159"/>
              </p:ext>
            </p:extLst>
          </p:nvPr>
        </p:nvGraphicFramePr>
        <p:xfrm>
          <a:off x="200899" y="961054"/>
          <a:ext cx="11790202" cy="571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249" y="148186"/>
            <a:ext cx="6316823" cy="8595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665" b="1" dirty="0" smtClean="0">
                <a:solidFill>
                  <a:srgbClr val="C00000"/>
                </a:solidFill>
              </a:rPr>
              <a:t/>
            </a:r>
            <a:br>
              <a:rPr lang="ru-RU" sz="2665" b="1" dirty="0" smtClean="0">
                <a:solidFill>
                  <a:srgbClr val="C00000"/>
                </a:solidFill>
              </a:rPr>
            </a:br>
            <a:r>
              <a:rPr lang="ru-RU" sz="2665" b="1" dirty="0" smtClean="0">
                <a:solidFill>
                  <a:srgbClr val="C00000"/>
                </a:solidFill>
              </a:rPr>
              <a:t/>
            </a:r>
            <a:br>
              <a:rPr lang="ru-RU" sz="2665" b="1" dirty="0" smtClean="0">
                <a:solidFill>
                  <a:srgbClr val="C00000"/>
                </a:solidFill>
              </a:rPr>
            </a:br>
            <a:r>
              <a:rPr lang="ru-RU" sz="2665" b="1" dirty="0" smtClean="0">
                <a:solidFill>
                  <a:srgbClr val="C00000"/>
                </a:solidFill>
              </a:rPr>
              <a:t>Основные результаты профилактического воздействия: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250" y="1772726"/>
            <a:ext cx="6960636" cy="4786694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</a:t>
            </a:r>
            <a:r>
              <a:rPr lang="ru-RU" dirty="0" smtClean="0">
                <a:solidFill>
                  <a:srgbClr val="7030A0"/>
                </a:solidFill>
              </a:rPr>
              <a:t>формируется способность использования знаний о влиянии детско- родительских и внутрисемейных отношений на возникновение антиаддиктивных жизненных навыков;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6"/>
                </a:solidFill>
              </a:rPr>
              <a:t>-</a:t>
            </a:r>
            <a:r>
              <a:rPr lang="ru-RU" dirty="0" smtClean="0">
                <a:solidFill>
                  <a:srgbClr val="C00000"/>
                </a:solidFill>
              </a:rPr>
              <a:t>формируется способность и готовность использовать навыки эффективного родительства;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-фиксируется умение использовать знания о правовом регулировании в сфере незаконного оборота НС и ПВ;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-</a:t>
            </a:r>
            <a:r>
              <a:rPr lang="ru-RU" dirty="0" smtClean="0"/>
              <a:t>увеличивается </a:t>
            </a:r>
            <a:r>
              <a:rPr lang="ru-RU" dirty="0"/>
              <a:t>число беременных женщин и их супругов (партнеров</a:t>
            </a:r>
            <a:r>
              <a:rPr lang="ru-RU" dirty="0" smtClean="0"/>
              <a:t>),участвующих </a:t>
            </a:r>
            <a:r>
              <a:rPr lang="ru-RU" dirty="0"/>
              <a:t>в профилактических мероприятиях, включая </a:t>
            </a:r>
            <a:r>
              <a:rPr lang="ru-RU" dirty="0" smtClean="0"/>
              <a:t>прохождение </a:t>
            </a:r>
            <a:r>
              <a:rPr lang="ru-RU" dirty="0"/>
              <a:t>одной или нескольких сессий мотивационного консультирования.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174736" y="900404"/>
            <a:ext cx="545848" cy="979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6" y="215202"/>
            <a:ext cx="4773582" cy="725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8" y="2509838"/>
            <a:ext cx="3949932" cy="3359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555" y="2381"/>
            <a:ext cx="4773582" cy="7254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46" y="365124"/>
            <a:ext cx="5766319" cy="9629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 воздействия.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Ж-1.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546" y="1707709"/>
            <a:ext cx="10515600" cy="2270514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Задачи. </a:t>
            </a:r>
            <a:r>
              <a:rPr lang="ru-RU" dirty="0"/>
              <a:t>Соответствуют Ж-1. Кроме того, необходимо усилить устойчивость к влиянию факторов риска. </a:t>
            </a:r>
          </a:p>
          <a:p>
            <a:r>
              <a:rPr lang="ru-RU" b="1" dirty="0">
                <a:solidFill>
                  <a:srgbClr val="C00000"/>
                </a:solidFill>
              </a:rPr>
              <a:t>Общие рекомендации</a:t>
            </a:r>
            <a:r>
              <a:rPr lang="ru-RU" dirty="0"/>
              <a:t>. Соответствуют Ж-1. </a:t>
            </a:r>
          </a:p>
          <a:p>
            <a:r>
              <a:rPr lang="ru-RU" b="1" dirty="0">
                <a:solidFill>
                  <a:srgbClr val="C00000"/>
                </a:solidFill>
              </a:rPr>
              <a:t>Основные результаты профилактического воздействия</a:t>
            </a:r>
            <a:r>
              <a:rPr lang="ru-RU" dirty="0"/>
              <a:t>. </a:t>
            </a:r>
            <a:r>
              <a:rPr lang="ru-RU" dirty="0" smtClean="0"/>
              <a:t>Соответствуют </a:t>
            </a:r>
            <a:r>
              <a:rPr lang="ru-RU" dirty="0"/>
              <a:t>Ж-1.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4359" y="4572223"/>
            <a:ext cx="1081262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Кроме того: </a:t>
            </a:r>
          </a:p>
          <a:p>
            <a:r>
              <a:rPr lang="ru-RU" sz="2400" dirty="0"/>
              <a:t>- формируются установки на трезвый образ жизни в семье; </a:t>
            </a:r>
          </a:p>
          <a:p>
            <a:r>
              <a:rPr lang="ru-RU" sz="2400" dirty="0"/>
              <a:t>-усиливается устойчивость к влиянию факторов риска.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683967" y="1107553"/>
            <a:ext cx="447870" cy="600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932645" y="3778898"/>
            <a:ext cx="606490" cy="970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67" y="242596"/>
            <a:ext cx="8717921" cy="132494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4864" y="1639012"/>
            <a:ext cx="5695293" cy="49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020" y="1086241"/>
            <a:ext cx="9792174" cy="56372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8021" y="265837"/>
            <a:ext cx="10959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 содержательным компонентам профилактической деятельности предъявляется целый ряд ограничений (запретов), обусловленных нормами профильного законодательства и дифференцируемых в зависимости от характеристики личности объекта профилактики в каждой из предложенных категорий: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03" y="1273271"/>
            <a:ext cx="9336833" cy="4166235"/>
          </a:xfr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35000" lnSpcReduction="20000"/>
          </a:bodyPr>
          <a:lstStyle/>
          <a:p>
            <a:pPr marL="0" indent="0">
              <a:buNone/>
            </a:pPr>
            <a:endParaRPr lang="ru-RU" sz="7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                   Цель профилактического воздействия</a:t>
            </a:r>
            <a:r>
              <a:rPr lang="ru-RU" sz="7200" dirty="0" smtClean="0"/>
              <a:t>. </a:t>
            </a:r>
          </a:p>
          <a:p>
            <a:endParaRPr lang="ru-RU" sz="7200" dirty="0" smtClean="0"/>
          </a:p>
          <a:p>
            <a:r>
              <a:rPr lang="ru-RU" sz="7200" b="1" dirty="0" smtClean="0"/>
              <a:t>Овладение знаниями об основных нормах и традициях, которые общество выработало на основе базовых ценностей, таких как семья, труд, отечество, природа, мир, знания, культура, здоровье, человек. </a:t>
            </a:r>
          </a:p>
          <a:p>
            <a:r>
              <a:rPr lang="ru-RU" sz="7200" b="1" dirty="0" smtClean="0"/>
              <a:t>Формирование установки на здоровый образ жизни, навыков просоциального и нравственного поведения, устойчивости к влиянию факторов риска.</a:t>
            </a:r>
          </a:p>
          <a:p>
            <a:pPr marL="0" indent="0">
              <a:buNone/>
            </a:pPr>
            <a:r>
              <a:rPr lang="ru-RU" sz="5500" dirty="0" smtClean="0"/>
              <a:t> 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84305" y="1981086"/>
            <a:ext cx="376333" cy="531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071" y="179120"/>
            <a:ext cx="4194412" cy="640135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4493464" y="895739"/>
            <a:ext cx="334348" cy="530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4442006"/>
            <a:ext cx="7010400" cy="23368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60785" y="295300"/>
            <a:ext cx="71316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Стандартные </a:t>
            </a:r>
            <a:r>
              <a:rPr lang="ru-RU" b="1" dirty="0">
                <a:solidFill>
                  <a:srgbClr val="FF0000"/>
                </a:solidFill>
              </a:rPr>
              <a:t>требования для осуществления профилактической </a:t>
            </a:r>
            <a:r>
              <a:rPr lang="ru-RU" b="1" dirty="0" smtClean="0">
                <a:solidFill>
                  <a:srgbClr val="FF0000"/>
                </a:solidFill>
              </a:rPr>
              <a:t>антинаркотической деятельности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отношении А ОПВ (1) </a:t>
            </a:r>
            <a:r>
              <a:rPr lang="ru-RU" b="1" dirty="0">
                <a:solidFill>
                  <a:srgbClr val="FF0000"/>
                </a:solidFill>
              </a:rPr>
              <a:t>7-11 лет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51" y="279918"/>
            <a:ext cx="6374362" cy="559837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altLang="en-US" sz="2665" b="1" dirty="0" smtClean="0">
                <a:solidFill>
                  <a:srgbClr val="FF0000"/>
                </a:solidFill>
              </a:rPr>
              <a:t/>
            </a:r>
            <a:br>
              <a:rPr lang="ru-RU" altLang="en-US" sz="2665" b="1" dirty="0" smtClean="0">
                <a:solidFill>
                  <a:srgbClr val="FF0000"/>
                </a:solidFill>
              </a:rPr>
            </a:br>
            <a:r>
              <a:rPr lang="en-US" altLang="en-US" sz="2665" b="1" dirty="0" smtClean="0">
                <a:solidFill>
                  <a:srgbClr val="FF0000"/>
                </a:solidFill>
              </a:rPr>
              <a:t>Задачи</a:t>
            </a:r>
            <a:r>
              <a:rPr lang="ru-RU" altLang="en-US" sz="2665" b="1" dirty="0" smtClean="0">
                <a:solidFill>
                  <a:srgbClr val="FF0000"/>
                </a:solidFill>
              </a:rPr>
              <a:t>: </a:t>
            </a:r>
            <a:r>
              <a:rPr lang="en-US" altLang="en-US" sz="2665" b="1" dirty="0" smtClean="0"/>
              <a:t>с</a:t>
            </a:r>
            <a:r>
              <a:rPr lang="ru-RU" altLang="en-US" sz="2665" b="1" dirty="0" smtClean="0"/>
              <a:t>п</a:t>
            </a:r>
            <a:r>
              <a:rPr lang="en-US" altLang="en-US" sz="2665" b="1" dirty="0" err="1" smtClean="0"/>
              <a:t>ос</a:t>
            </a:r>
            <a:r>
              <a:rPr lang="ru-RU" altLang="en-US" sz="2665" b="1" dirty="0" smtClean="0"/>
              <a:t>обс</a:t>
            </a:r>
            <a:r>
              <a:rPr lang="en-US" altLang="en-US" sz="2665" b="1" dirty="0" smtClean="0"/>
              <a:t>твовать</a:t>
            </a:r>
            <a:r>
              <a:rPr lang="en-US" altLang="ru-RU" sz="2665" b="1" dirty="0" smtClean="0"/>
              <a:t> </a:t>
            </a:r>
            <a:r>
              <a:rPr lang="en-US" altLang="en-US" sz="2665" b="1" dirty="0"/>
              <a:t>формированию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базовых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умений</a:t>
            </a:r>
            <a:r>
              <a:rPr lang="en-US" altLang="ru-RU" sz="2665" b="1" dirty="0"/>
              <a:t>, </a:t>
            </a:r>
            <a:r>
              <a:rPr lang="en-US" altLang="en-US" sz="2665" b="1" dirty="0"/>
              <a:t>навыков</a:t>
            </a:r>
            <a:r>
              <a:rPr lang="en-US" altLang="ru-RU" sz="2665" b="1" dirty="0"/>
              <a:t>, </a:t>
            </a:r>
            <a:r>
              <a:rPr lang="en-US" altLang="en-US" sz="2665" b="1" dirty="0"/>
              <a:t>компетенций</a:t>
            </a:r>
            <a:r>
              <a:rPr lang="en-US" altLang="ru-RU" sz="2665" b="1" dirty="0"/>
              <a:t>, </a:t>
            </a:r>
            <a:r>
              <a:rPr lang="en-US" altLang="en-US" sz="2665" b="1" dirty="0"/>
              <a:t>а</a:t>
            </a:r>
            <a:r>
              <a:rPr lang="en-US" altLang="ru-RU" sz="2665" b="1" dirty="0"/>
              <a:t> </a:t>
            </a:r>
            <a:r>
              <a:rPr lang="en-US" altLang="en-US" sz="2665" b="1" dirty="0"/>
              <a:t>именно</a:t>
            </a:r>
            <a:r>
              <a:rPr lang="en-US" altLang="ru-RU" sz="2665" b="1" dirty="0"/>
              <a:t>: </a:t>
            </a:r>
            <a:r>
              <a:rPr lang="en-US" altLang="ru-RU" sz="2665" b="1" dirty="0">
                <a:solidFill>
                  <a:srgbClr val="FF0000"/>
                </a:solidFill>
              </a:rPr>
              <a:t/>
            </a:r>
            <a:br>
              <a:rPr lang="en-US" altLang="ru-RU" sz="2665" b="1" dirty="0">
                <a:solidFill>
                  <a:srgbClr val="FF0000"/>
                </a:solidFill>
              </a:rPr>
            </a:br>
            <a:endParaRPr lang="en-US" altLang="ru-RU" sz="2665" b="1" dirty="0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63556" y="1425886"/>
            <a:ext cx="5257165" cy="5382895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На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личностном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уровне</a:t>
            </a:r>
            <a:r>
              <a:rPr lang="en-US" altLang="ru-RU" b="1" dirty="0">
                <a:solidFill>
                  <a:srgbClr val="FF0000"/>
                </a:solidFill>
              </a:rPr>
              <a:t> (</a:t>
            </a:r>
            <a:r>
              <a:rPr lang="en-US" altLang="en-US" b="1" dirty="0">
                <a:solidFill>
                  <a:srgbClr val="FF0000"/>
                </a:solidFill>
              </a:rPr>
              <a:t>умения</a:t>
            </a:r>
            <a:r>
              <a:rPr lang="en-US" altLang="ru-RU" b="1" dirty="0">
                <a:solidFill>
                  <a:srgbClr val="FF0000"/>
                </a:solidFill>
              </a:rPr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навыки</a:t>
            </a:r>
            <a:r>
              <a:rPr lang="en-US" altLang="ru-RU" b="1" dirty="0">
                <a:solidFill>
                  <a:srgbClr val="FF0000"/>
                </a:solidFill>
              </a:rPr>
              <a:t>): </a:t>
            </a:r>
          </a:p>
          <a:p>
            <a:pPr marL="0" indent="0">
              <a:buNone/>
            </a:pPr>
            <a:r>
              <a:rPr lang="en-US" altLang="ru-RU" dirty="0"/>
              <a:t>-</a:t>
            </a:r>
            <a:r>
              <a:rPr lang="en-US" altLang="en-US" dirty="0"/>
              <a:t>иметь</a:t>
            </a:r>
            <a:r>
              <a:rPr lang="en-US" altLang="ru-RU" dirty="0"/>
              <a:t> </a:t>
            </a:r>
            <a:r>
              <a:rPr lang="en-US" altLang="en-US" dirty="0"/>
              <a:t>сформированные</a:t>
            </a:r>
            <a:r>
              <a:rPr lang="en-US" altLang="ru-RU" dirty="0"/>
              <a:t> </a:t>
            </a:r>
            <a:r>
              <a:rPr lang="en-US" altLang="en-US" dirty="0"/>
              <a:t>базовые</a:t>
            </a:r>
            <a:r>
              <a:rPr lang="en-US" altLang="ru-RU" dirty="0"/>
              <a:t> </a:t>
            </a:r>
            <a:r>
              <a:rPr lang="en-US" altLang="en-US" dirty="0"/>
              <a:t>знания</a:t>
            </a:r>
            <a:r>
              <a:rPr lang="en-US" altLang="ru-RU" dirty="0"/>
              <a:t> </a:t>
            </a:r>
            <a:r>
              <a:rPr lang="en-US" altLang="en-US" dirty="0"/>
              <a:t>о</a:t>
            </a:r>
            <a:r>
              <a:rPr lang="en-US" altLang="ru-RU" dirty="0"/>
              <a:t> </a:t>
            </a:r>
            <a:r>
              <a:rPr lang="en-US" altLang="en-US" dirty="0"/>
              <a:t>нормах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традициях</a:t>
            </a:r>
            <a:r>
              <a:rPr lang="en-US" altLang="ru-RU" dirty="0"/>
              <a:t>, </a:t>
            </a:r>
            <a:r>
              <a:rPr lang="en-US" altLang="en-US" dirty="0"/>
              <a:t>которые</a:t>
            </a:r>
            <a:r>
              <a:rPr lang="en-US" altLang="ru-RU" dirty="0"/>
              <a:t> </a:t>
            </a:r>
            <a:r>
              <a:rPr lang="en-US" altLang="en-US" dirty="0"/>
              <a:t>общество</a:t>
            </a:r>
            <a:r>
              <a:rPr lang="en-US" altLang="ru-RU" dirty="0"/>
              <a:t> </a:t>
            </a:r>
            <a:r>
              <a:rPr lang="en-US" altLang="en-US" dirty="0"/>
              <a:t>выработало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основе</a:t>
            </a:r>
            <a:r>
              <a:rPr lang="en-US" altLang="ru-RU" dirty="0"/>
              <a:t> </a:t>
            </a:r>
            <a:r>
              <a:rPr lang="en-US" altLang="en-US" dirty="0"/>
              <a:t>базовых</a:t>
            </a:r>
            <a:r>
              <a:rPr lang="en-US" altLang="ru-RU" dirty="0"/>
              <a:t> </a:t>
            </a:r>
            <a:r>
              <a:rPr lang="en-US" altLang="en-US" dirty="0"/>
              <a:t>человеческих</a:t>
            </a:r>
            <a:r>
              <a:rPr lang="en-US" altLang="ru-RU" dirty="0"/>
              <a:t> </a:t>
            </a:r>
            <a:r>
              <a:rPr lang="en-US" altLang="en-US" dirty="0"/>
              <a:t>ценностей</a:t>
            </a:r>
            <a:r>
              <a:rPr lang="en-US" altLang="ru-RU" dirty="0"/>
              <a:t> (</a:t>
            </a:r>
            <a:r>
              <a:rPr lang="en-US" altLang="en-US" dirty="0"/>
              <a:t>семья</a:t>
            </a:r>
            <a:r>
              <a:rPr lang="en-US" altLang="ru-RU" dirty="0"/>
              <a:t>, </a:t>
            </a:r>
            <a:r>
              <a:rPr lang="en-US" altLang="en-US" dirty="0"/>
              <a:t>труд</a:t>
            </a:r>
            <a:r>
              <a:rPr lang="en-US" altLang="ru-RU" dirty="0"/>
              <a:t>, </a:t>
            </a:r>
            <a:r>
              <a:rPr lang="en-US" altLang="en-US" dirty="0"/>
              <a:t>отечество</a:t>
            </a:r>
            <a:r>
              <a:rPr lang="en-US" altLang="ru-RU" dirty="0"/>
              <a:t>, </a:t>
            </a:r>
            <a:r>
              <a:rPr lang="en-US" altLang="en-US" dirty="0"/>
              <a:t>природа</a:t>
            </a:r>
            <a:r>
              <a:rPr lang="en-US" altLang="ru-RU" dirty="0"/>
              <a:t>, </a:t>
            </a:r>
            <a:r>
              <a:rPr lang="en-US" altLang="en-US" dirty="0"/>
              <a:t>мир</a:t>
            </a:r>
            <a:r>
              <a:rPr lang="en-US" altLang="ru-RU" dirty="0"/>
              <a:t>, </a:t>
            </a:r>
            <a:r>
              <a:rPr lang="en-US" altLang="en-US" dirty="0"/>
              <a:t>знания</a:t>
            </a:r>
            <a:r>
              <a:rPr lang="en-US" altLang="ru-RU" dirty="0"/>
              <a:t>, </a:t>
            </a:r>
            <a:r>
              <a:rPr lang="en-US" altLang="en-US" dirty="0"/>
              <a:t>культура</a:t>
            </a:r>
            <a:r>
              <a:rPr lang="en-US" altLang="ru-RU" dirty="0"/>
              <a:t>, </a:t>
            </a:r>
            <a:r>
              <a:rPr lang="en-US" altLang="en-US" dirty="0"/>
              <a:t>здоровье</a:t>
            </a:r>
            <a:r>
              <a:rPr lang="en-US" altLang="ru-RU" dirty="0"/>
              <a:t>, </a:t>
            </a:r>
            <a:r>
              <a:rPr lang="en-US" altLang="en-US" dirty="0"/>
              <a:t>человек</a:t>
            </a:r>
            <a:r>
              <a:rPr lang="en-US" altLang="ru-RU" dirty="0"/>
              <a:t>); </a:t>
            </a:r>
          </a:p>
          <a:p>
            <a:pPr marL="0" indent="0">
              <a:buNone/>
            </a:pPr>
            <a:r>
              <a:rPr lang="en-US" altLang="ru-RU" dirty="0"/>
              <a:t>-</a:t>
            </a:r>
            <a:r>
              <a:rPr lang="en-US" altLang="en-US" dirty="0"/>
              <a:t>иметь</a:t>
            </a:r>
            <a:r>
              <a:rPr lang="en-US" altLang="ru-RU" dirty="0"/>
              <a:t> </a:t>
            </a:r>
            <a:r>
              <a:rPr lang="en-US" altLang="en-US" dirty="0"/>
              <a:t>способность</a:t>
            </a:r>
            <a:r>
              <a:rPr lang="en-US" altLang="ru-RU" dirty="0"/>
              <a:t> </a:t>
            </a:r>
            <a:r>
              <a:rPr lang="en-US" altLang="en-US" dirty="0"/>
              <a:t>осуществлять</a:t>
            </a:r>
            <a:r>
              <a:rPr lang="en-US" altLang="ru-RU" dirty="0"/>
              <a:t> </a:t>
            </a:r>
            <a:r>
              <a:rPr lang="en-US" altLang="en-US" dirty="0"/>
              <a:t>планирование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регуляцию</a:t>
            </a:r>
            <a:r>
              <a:rPr lang="en-US" altLang="ru-RU" dirty="0"/>
              <a:t> </a:t>
            </a:r>
            <a:r>
              <a:rPr lang="en-US" altLang="en-US" dirty="0"/>
              <a:t>своей</a:t>
            </a:r>
            <a:r>
              <a:rPr lang="en-US" altLang="ru-RU" dirty="0"/>
              <a:t> </a:t>
            </a:r>
            <a:r>
              <a:rPr lang="en-US" altLang="en-US" dirty="0"/>
              <a:t>деятельности</a:t>
            </a:r>
            <a:r>
              <a:rPr lang="en-US" altLang="ru-RU" dirty="0"/>
              <a:t>, </a:t>
            </a:r>
            <a:r>
              <a:rPr lang="en-US" altLang="en-US" dirty="0"/>
              <a:t>следовать</a:t>
            </a:r>
            <a:r>
              <a:rPr lang="en-US" altLang="ru-RU" dirty="0"/>
              <a:t> </a:t>
            </a:r>
            <a:r>
              <a:rPr lang="en-US" altLang="en-US" dirty="0"/>
              <a:t>этому</a:t>
            </a:r>
            <a:r>
              <a:rPr lang="en-US" altLang="ru-RU" dirty="0"/>
              <a:t> </a:t>
            </a:r>
            <a:r>
              <a:rPr lang="en-US" altLang="en-US" dirty="0"/>
              <a:t>плану</a:t>
            </a:r>
            <a:r>
              <a:rPr lang="en-US" altLang="ru-RU" dirty="0"/>
              <a:t>, </a:t>
            </a:r>
            <a:r>
              <a:rPr lang="en-US" altLang="en-US" dirty="0"/>
              <a:t>владеть</a:t>
            </a:r>
            <a:r>
              <a:rPr lang="en-US" altLang="ru-RU" dirty="0"/>
              <a:t> </a:t>
            </a:r>
            <a:r>
              <a:rPr lang="en-US" altLang="en-US" dirty="0"/>
              <a:t>навыками</a:t>
            </a:r>
            <a:r>
              <a:rPr lang="en-US" altLang="ru-RU" dirty="0"/>
              <a:t> </a:t>
            </a:r>
            <a:r>
              <a:rPr lang="en-US" altLang="en-US" dirty="0"/>
              <a:t>самоконтроля</a:t>
            </a:r>
            <a:r>
              <a:rPr lang="en-US" altLang="ru-RU" dirty="0"/>
              <a:t>; </a:t>
            </a:r>
          </a:p>
          <a:p>
            <a:pPr marL="0" indent="0">
              <a:buNone/>
            </a:pPr>
            <a:r>
              <a:rPr lang="en-US" altLang="ru-RU" dirty="0"/>
              <a:t>-</a:t>
            </a:r>
            <a:r>
              <a:rPr lang="en-US" altLang="en-US" dirty="0"/>
              <a:t>уметь</a:t>
            </a:r>
            <a:r>
              <a:rPr lang="en-US" altLang="ru-RU" dirty="0"/>
              <a:t> </a:t>
            </a:r>
            <a:r>
              <a:rPr lang="en-US" altLang="en-US" dirty="0"/>
              <a:t>анализировать</a:t>
            </a:r>
            <a:r>
              <a:rPr lang="en-US" altLang="ru-RU" dirty="0"/>
              <a:t> </a:t>
            </a:r>
            <a:r>
              <a:rPr lang="en-US" altLang="en-US" dirty="0"/>
              <a:t>свои</a:t>
            </a:r>
            <a:r>
              <a:rPr lang="en-US" altLang="ru-RU" dirty="0"/>
              <a:t> </a:t>
            </a:r>
            <a:r>
              <a:rPr lang="en-US" altLang="en-US" dirty="0"/>
              <a:t>поступки</a:t>
            </a:r>
            <a:r>
              <a:rPr lang="en-US" altLang="ru-RU" dirty="0"/>
              <a:t>, </a:t>
            </a:r>
            <a:r>
              <a:rPr lang="en-US" altLang="en-US" dirty="0"/>
              <a:t>осознавать</a:t>
            </a:r>
            <a:r>
              <a:rPr lang="en-US" altLang="ru-RU" dirty="0"/>
              <a:t> </a:t>
            </a:r>
            <a:r>
              <a:rPr lang="en-US" altLang="en-US" dirty="0"/>
              <a:t>свои</a:t>
            </a:r>
            <a:r>
              <a:rPr lang="en-US" altLang="ru-RU" dirty="0"/>
              <a:t> </a:t>
            </a:r>
            <a:r>
              <a:rPr lang="en-US" altLang="en-US" dirty="0"/>
              <a:t>чувства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этой</a:t>
            </a:r>
            <a:r>
              <a:rPr lang="en-US" altLang="ru-RU" dirty="0"/>
              <a:t> </a:t>
            </a:r>
            <a:r>
              <a:rPr lang="en-US" altLang="en-US" dirty="0"/>
              <a:t>основе</a:t>
            </a:r>
            <a:r>
              <a:rPr lang="en-US" altLang="ru-RU" dirty="0"/>
              <a:t> </a:t>
            </a:r>
            <a:r>
              <a:rPr lang="en-US" altLang="en-US" dirty="0"/>
              <a:t>развивать</a:t>
            </a:r>
            <a:r>
              <a:rPr lang="en-US" altLang="ru-RU" dirty="0"/>
              <a:t> </a:t>
            </a:r>
            <a:r>
              <a:rPr lang="en-US" altLang="en-US" dirty="0"/>
              <a:t>критичность</a:t>
            </a:r>
            <a:r>
              <a:rPr lang="en-US" altLang="ru-RU" dirty="0"/>
              <a:t> </a:t>
            </a:r>
            <a:r>
              <a:rPr lang="en-US" altLang="en-US" dirty="0"/>
              <a:t>мышления</a:t>
            </a:r>
            <a:r>
              <a:rPr lang="en-US" altLang="ru-RU" dirty="0"/>
              <a:t>; </a:t>
            </a:r>
          </a:p>
          <a:p>
            <a:pPr marL="0" indent="0">
              <a:buNone/>
            </a:pPr>
            <a:r>
              <a:rPr lang="en-US" altLang="ru-RU" dirty="0"/>
              <a:t>-</a:t>
            </a:r>
            <a:r>
              <a:rPr lang="en-US" altLang="en-US" dirty="0"/>
              <a:t>демонстрировать</a:t>
            </a:r>
            <a:r>
              <a:rPr lang="en-US" altLang="ru-RU" dirty="0"/>
              <a:t> </a:t>
            </a:r>
            <a:r>
              <a:rPr lang="en-US" altLang="en-US" dirty="0"/>
              <a:t>сформированность</a:t>
            </a:r>
            <a:r>
              <a:rPr lang="en-US" altLang="ru-RU" dirty="0"/>
              <a:t> </a:t>
            </a:r>
            <a:r>
              <a:rPr lang="en-US" altLang="en-US" dirty="0"/>
              <a:t>первичных</a:t>
            </a:r>
            <a:r>
              <a:rPr lang="en-US" altLang="ru-RU" dirty="0"/>
              <a:t> </a:t>
            </a:r>
            <a:r>
              <a:rPr lang="en-US" altLang="en-US" dirty="0"/>
              <a:t>навыков</a:t>
            </a:r>
            <a:r>
              <a:rPr lang="en-US" altLang="ru-RU" dirty="0"/>
              <a:t> </a:t>
            </a:r>
            <a:r>
              <a:rPr lang="en-US" altLang="en-US" dirty="0"/>
              <a:t>конструктивных</a:t>
            </a:r>
            <a:r>
              <a:rPr lang="en-US" altLang="ru-RU" dirty="0"/>
              <a:t> </a:t>
            </a:r>
            <a:r>
              <a:rPr lang="en-US" altLang="en-US" dirty="0"/>
              <a:t>действий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семье</a:t>
            </a:r>
            <a:r>
              <a:rPr lang="en-US" altLang="ru-RU" dirty="0"/>
              <a:t>, </a:t>
            </a:r>
            <a:r>
              <a:rPr lang="en-US" altLang="en-US" dirty="0"/>
              <a:t>со</a:t>
            </a:r>
            <a:r>
              <a:rPr lang="en-US" altLang="ru-RU" dirty="0"/>
              <a:t> </a:t>
            </a:r>
            <a:r>
              <a:rPr lang="en-US" altLang="en-US" dirty="0"/>
              <a:t>сверстниками</a:t>
            </a:r>
            <a:r>
              <a:rPr lang="en-US" altLang="ru-RU" dirty="0"/>
              <a:t>, </a:t>
            </a:r>
            <a:r>
              <a:rPr lang="en-US" altLang="en-US" dirty="0"/>
              <a:t>учителями</a:t>
            </a:r>
            <a:r>
              <a:rPr lang="en-US" altLang="ru-RU" dirty="0"/>
              <a:t>. </a:t>
            </a:r>
          </a:p>
          <a:p>
            <a:endParaRPr lang="en-US" altLang="ru-RU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848669" y="1828800"/>
            <a:ext cx="4264660" cy="47497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 anchor="t">
            <a:noAutofit/>
          </a:bodyPr>
          <a:lstStyle/>
          <a:p>
            <a:r>
              <a:rPr lang="en-US" altLang="ru-RU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На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уровне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социальных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отношений</a:t>
            </a:r>
            <a:r>
              <a:rPr lang="en-US" altLang="ru-RU" b="1" dirty="0">
                <a:solidFill>
                  <a:srgbClr val="FF0000"/>
                </a:solidFill>
              </a:rPr>
              <a:t> (</a:t>
            </a:r>
            <a:r>
              <a:rPr lang="en-US" altLang="en-US" b="1" dirty="0">
                <a:solidFill>
                  <a:srgbClr val="FF0000"/>
                </a:solidFill>
              </a:rPr>
              <a:t>компетенции</a:t>
            </a:r>
            <a:r>
              <a:rPr lang="en-US" altLang="ru-RU" b="1" dirty="0">
                <a:solidFill>
                  <a:srgbClr val="FF0000"/>
                </a:solidFill>
              </a:rPr>
              <a:t>): </a:t>
            </a:r>
          </a:p>
          <a:p>
            <a:r>
              <a:rPr lang="en-US" altLang="ru-RU" dirty="0"/>
              <a:t>-</a:t>
            </a:r>
            <a:r>
              <a:rPr lang="en-US" altLang="en-US" dirty="0"/>
              <a:t>уметь</a:t>
            </a:r>
            <a:r>
              <a:rPr lang="en-US" altLang="ru-RU" dirty="0"/>
              <a:t> </a:t>
            </a:r>
            <a:r>
              <a:rPr lang="en-US" altLang="en-US" dirty="0"/>
              <a:t>работать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группе</a:t>
            </a:r>
            <a:r>
              <a:rPr lang="en-US" altLang="ru-RU" dirty="0"/>
              <a:t>, </a:t>
            </a:r>
            <a:r>
              <a:rPr lang="en-US" altLang="en-US" dirty="0"/>
              <a:t>решать</a:t>
            </a:r>
            <a:r>
              <a:rPr lang="en-US" altLang="ru-RU" dirty="0"/>
              <a:t> </a:t>
            </a:r>
            <a:r>
              <a:rPr lang="en-US" altLang="en-US" dirty="0"/>
              <a:t>общую</a:t>
            </a:r>
            <a:r>
              <a:rPr lang="en-US" altLang="ru-RU" dirty="0"/>
              <a:t> </a:t>
            </a:r>
            <a:r>
              <a:rPr lang="en-US" altLang="en-US" dirty="0"/>
              <a:t>задачу</a:t>
            </a:r>
            <a:r>
              <a:rPr lang="en-US" altLang="ru-RU" dirty="0"/>
              <a:t>, </a:t>
            </a:r>
            <a:r>
              <a:rPr lang="en-US" altLang="en-US" dirty="0"/>
              <a:t>быть</a:t>
            </a:r>
            <a:r>
              <a:rPr lang="en-US" altLang="ru-RU" dirty="0"/>
              <a:t> </a:t>
            </a:r>
            <a:r>
              <a:rPr lang="en-US" altLang="en-US" dirty="0"/>
              <a:t>направленным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группу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людей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целом</a:t>
            </a:r>
            <a:r>
              <a:rPr lang="en-US" altLang="ru-RU" dirty="0"/>
              <a:t>; </a:t>
            </a:r>
          </a:p>
          <a:p>
            <a:r>
              <a:rPr lang="en-US" altLang="ru-RU" dirty="0"/>
              <a:t>-</a:t>
            </a:r>
            <a:r>
              <a:rPr lang="en-US" altLang="en-US" dirty="0"/>
              <a:t>проявлять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игре</a:t>
            </a:r>
            <a:r>
              <a:rPr lang="en-US" altLang="ru-RU" dirty="0"/>
              <a:t> </a:t>
            </a:r>
            <a:r>
              <a:rPr lang="en-US" altLang="en-US" dirty="0"/>
              <a:t>творчество</a:t>
            </a:r>
            <a:r>
              <a:rPr lang="en-US" altLang="ru-RU" dirty="0"/>
              <a:t>, </a:t>
            </a:r>
            <a:r>
              <a:rPr lang="en-US" altLang="en-US" dirty="0"/>
              <a:t>усваивать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игре</a:t>
            </a:r>
            <a:r>
              <a:rPr lang="en-US" altLang="ru-RU" dirty="0"/>
              <a:t> </a:t>
            </a:r>
            <a:r>
              <a:rPr lang="en-US" altLang="en-US" dirty="0"/>
              <a:t>правила</a:t>
            </a:r>
            <a:r>
              <a:rPr lang="en-US" altLang="ru-RU" dirty="0"/>
              <a:t>, </a:t>
            </a:r>
            <a:r>
              <a:rPr lang="en-US" altLang="en-US" dirty="0"/>
              <a:t>развивать</a:t>
            </a:r>
            <a:r>
              <a:rPr lang="en-US" altLang="ru-RU" dirty="0"/>
              <a:t> </a:t>
            </a:r>
            <a:r>
              <a:rPr lang="en-US" altLang="en-US" dirty="0"/>
              <a:t>коммуникативную</a:t>
            </a:r>
            <a:r>
              <a:rPr lang="en-US" altLang="ru-RU" dirty="0"/>
              <a:t> </a:t>
            </a:r>
            <a:r>
              <a:rPr lang="en-US" altLang="en-US" dirty="0"/>
              <a:t>компетентность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лидерские</a:t>
            </a:r>
            <a:r>
              <a:rPr lang="en-US" altLang="ru-RU" dirty="0"/>
              <a:t> </a:t>
            </a:r>
            <a:r>
              <a:rPr lang="en-US" altLang="en-US" dirty="0"/>
              <a:t>качества</a:t>
            </a:r>
            <a:r>
              <a:rPr lang="en-US" altLang="ru-RU" dirty="0"/>
              <a:t>; </a:t>
            </a:r>
          </a:p>
          <a:p>
            <a:r>
              <a:rPr lang="en-US" altLang="ru-RU" dirty="0"/>
              <a:t>-</a:t>
            </a:r>
            <a:r>
              <a:rPr lang="en-US" altLang="en-US" dirty="0"/>
              <a:t>демонстрировать</a:t>
            </a:r>
            <a:r>
              <a:rPr lang="en-US" altLang="ru-RU" dirty="0"/>
              <a:t> </a:t>
            </a:r>
            <a:r>
              <a:rPr lang="en-US" altLang="en-US" dirty="0"/>
              <a:t>базовое</a:t>
            </a:r>
            <a:r>
              <a:rPr lang="en-US" altLang="ru-RU" dirty="0"/>
              <a:t> </a:t>
            </a:r>
            <a:r>
              <a:rPr lang="en-US" altLang="en-US" dirty="0"/>
              <a:t>социально</a:t>
            </a:r>
            <a:r>
              <a:rPr lang="en-US" altLang="ru-RU" dirty="0"/>
              <a:t> </a:t>
            </a:r>
            <a:r>
              <a:rPr lang="en-US" altLang="en-US" dirty="0"/>
              <a:t>активное</a:t>
            </a:r>
            <a:r>
              <a:rPr lang="en-US" altLang="ru-RU" dirty="0"/>
              <a:t> </a:t>
            </a:r>
            <a:r>
              <a:rPr lang="en-US" altLang="en-US" dirty="0"/>
              <a:t>поведение</a:t>
            </a:r>
            <a:r>
              <a:rPr lang="en-US" altLang="ru-RU" dirty="0"/>
              <a:t> </a:t>
            </a:r>
            <a:r>
              <a:rPr lang="en-US" altLang="en-US" dirty="0"/>
              <a:t>путем</a:t>
            </a:r>
            <a:r>
              <a:rPr lang="en-US" altLang="ru-RU" dirty="0"/>
              <a:t> </a:t>
            </a:r>
            <a:r>
              <a:rPr lang="en-US" altLang="en-US" dirty="0"/>
              <a:t>участия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проектах</a:t>
            </a:r>
            <a:r>
              <a:rPr lang="en-US" altLang="ru-RU" dirty="0"/>
              <a:t>, </a:t>
            </a:r>
            <a:r>
              <a:rPr lang="en-US" altLang="en-US" dirty="0"/>
              <a:t>направленных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формирование</a:t>
            </a:r>
            <a:r>
              <a:rPr lang="en-US" altLang="ru-RU" dirty="0"/>
              <a:t> </a:t>
            </a:r>
            <a:r>
              <a:rPr lang="en-US" altLang="en-US" dirty="0"/>
              <a:t>внутреннего</a:t>
            </a:r>
            <a:r>
              <a:rPr lang="en-US" altLang="ru-RU" dirty="0"/>
              <a:t> </a:t>
            </a:r>
            <a:r>
              <a:rPr lang="en-US" altLang="en-US" dirty="0"/>
              <a:t>желания</a:t>
            </a:r>
            <a:r>
              <a:rPr lang="en-US" altLang="ru-RU" dirty="0"/>
              <a:t> </a:t>
            </a:r>
            <a:r>
              <a:rPr lang="en-US" altLang="en-US" dirty="0"/>
              <a:t>беречь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охранять</a:t>
            </a:r>
            <a:r>
              <a:rPr lang="en-US" altLang="ru-RU" dirty="0"/>
              <a:t> </a:t>
            </a:r>
            <a:r>
              <a:rPr lang="en-US" altLang="en-US" dirty="0"/>
              <a:t>природу</a:t>
            </a:r>
            <a:r>
              <a:rPr lang="en-US" altLang="ru-RU" dirty="0"/>
              <a:t> . </a:t>
            </a:r>
          </a:p>
          <a:p>
            <a:r>
              <a:rPr lang="en-US" altLang="ru-RU" dirty="0"/>
              <a:t> </a:t>
            </a:r>
            <a:endParaRPr lang="ru-RU" alt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345" y="95144"/>
            <a:ext cx="4194412" cy="640135"/>
          </a:xfrm>
          <a:prstGeom prst="rect">
            <a:avLst/>
          </a:prstGeom>
        </p:spPr>
      </p:pic>
      <p:sp>
        <p:nvSpPr>
          <p:cNvPr id="13" name="Двойная стрелка влево/вправо 12"/>
          <p:cNvSpPr/>
          <p:nvPr/>
        </p:nvSpPr>
        <p:spPr>
          <a:xfrm>
            <a:off x="5850294" y="3331029"/>
            <a:ext cx="998375" cy="3359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7175241" y="934366"/>
            <a:ext cx="438539" cy="89443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3461657" y="839755"/>
            <a:ext cx="251927" cy="58613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3224"/>
            <a:ext cx="10515600" cy="6232849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7500" lnSpcReduction="20000"/>
          </a:bodyPr>
          <a:lstStyle/>
          <a:p>
            <a:r>
              <a:rPr lang="ru-RU" sz="4500" b="1" dirty="0">
                <a:solidFill>
                  <a:srgbClr val="FF0000"/>
                </a:solidFill>
              </a:rPr>
              <a:t>А (О):</a:t>
            </a:r>
          </a:p>
          <a:p>
            <a:pPr marL="0" indent="0">
              <a:buNone/>
            </a:pPr>
            <a:r>
              <a:rPr lang="ru-RU" sz="3800" dirty="0"/>
              <a:t>- </a:t>
            </a:r>
            <a:r>
              <a:rPr lang="ru-RU" sz="3800" b="1" dirty="0"/>
              <a:t>использование эмоционально-негативного содержания, элементов  запугивания (например, страшные картины последствий, к которым </a:t>
            </a:r>
            <a:r>
              <a:rPr lang="ru-RU" sz="3800" b="1" dirty="0" smtClean="0"/>
              <a:t>приводит употребление </a:t>
            </a:r>
            <a:r>
              <a:rPr lang="ru-RU" sz="3800" b="1" dirty="0"/>
              <a:t>НС и ПВ);</a:t>
            </a:r>
          </a:p>
          <a:p>
            <a:pPr marL="0" indent="0">
              <a:buNone/>
            </a:pPr>
            <a:r>
              <a:rPr lang="ru-RU" sz="3800" b="1" dirty="0"/>
              <a:t>- демонстрация атрибутов, связанных с зависимым поведением и угрозой для жизни (иглы, кровь и т. д.);</a:t>
            </a:r>
          </a:p>
          <a:p>
            <a:pPr marL="0" indent="0">
              <a:buNone/>
            </a:pPr>
            <a:r>
              <a:rPr lang="ru-RU" sz="3800" b="1" dirty="0"/>
              <a:t>- демонстрация атрибутики криминальных субкультур;</a:t>
            </a:r>
          </a:p>
          <a:p>
            <a:pPr marL="0" indent="0">
              <a:buNone/>
            </a:pPr>
            <a:r>
              <a:rPr lang="ru-RU" sz="3800" b="1" dirty="0"/>
              <a:t>- использование нецензурной лексики, слов и фраз, унижающих человеческое достоинство, нравоучительных и менторских призывов с частицей «не»;</a:t>
            </a:r>
          </a:p>
          <a:p>
            <a:pPr marL="0" indent="0">
              <a:buNone/>
            </a:pPr>
            <a:r>
              <a:rPr lang="ru-RU" sz="3800" b="1" dirty="0"/>
              <a:t>- преувеличение негативных последствий тех или иных действий, связанных с отклоняющимся поведением, предоставление ложной информации;</a:t>
            </a:r>
          </a:p>
          <a:p>
            <a:pPr marL="0" indent="0">
              <a:buNone/>
            </a:pPr>
            <a:r>
              <a:rPr lang="ru-RU" sz="3800" b="1" dirty="0"/>
              <a:t>- изображение или описание жестокости, физического или психического насилия;</a:t>
            </a:r>
          </a:p>
          <a:p>
            <a:pPr marL="0" indent="0">
              <a:buNone/>
            </a:pPr>
            <a:r>
              <a:rPr lang="ru-RU" sz="3800" b="1" dirty="0"/>
              <a:t>- изображение и детальное описание различных видов НС и ПВ;</a:t>
            </a:r>
          </a:p>
          <a:p>
            <a:pPr>
              <a:buFontTx/>
              <a:buChar char="-"/>
            </a:pPr>
            <a:r>
              <a:rPr lang="ru-RU" sz="3800" b="1" dirty="0" smtClean="0"/>
              <a:t>изображение </a:t>
            </a:r>
            <a:r>
              <a:rPr lang="ru-RU" sz="3800" b="1" dirty="0"/>
              <a:t>и детальное описание преступлений, а также действий, связанных с преступной деятельностью (приготовление к </a:t>
            </a:r>
            <a:r>
              <a:rPr lang="ru-RU" sz="3800" b="1" dirty="0" smtClean="0"/>
              <a:t>преступлению, сокрытие </a:t>
            </a:r>
            <a:r>
              <a:rPr lang="ru-RU" sz="3800" b="1" dirty="0"/>
              <a:t>следов, орудий и средств преступления, сокрытие и </a:t>
            </a:r>
            <a:r>
              <a:rPr lang="ru-RU" sz="3800" b="1" dirty="0" smtClean="0"/>
              <a:t>реализация предметов</a:t>
            </a:r>
            <a:r>
              <a:rPr lang="ru-RU" sz="3800" b="1" dirty="0"/>
              <a:t>, добытых преступным путем, и т. п.);</a:t>
            </a:r>
          </a:p>
          <a:p>
            <a:pPr marL="0" indent="0">
              <a:buNone/>
            </a:pPr>
            <a:r>
              <a:rPr lang="ru-RU" sz="3800" b="1" dirty="0"/>
              <a:t>- демонстрация работы распространителей НС и ПВ;</a:t>
            </a:r>
          </a:p>
          <a:p>
            <a:pPr marL="0" indent="0">
              <a:buNone/>
            </a:pPr>
            <a:r>
              <a:rPr lang="ru-RU" sz="3800" b="1" dirty="0"/>
              <a:t>- имитация потребления НС и ПВ, принятие обучающимися ролей</a:t>
            </a:r>
            <a:r>
              <a:rPr lang="ru-RU" sz="3800" dirty="0"/>
              <a:t> </a:t>
            </a:r>
            <a:r>
              <a:rPr lang="ru-RU" sz="3800" b="1" dirty="0"/>
              <a:t>правонарушителей в упражнениях;</a:t>
            </a:r>
            <a:endParaRPr lang="ru-RU" sz="3800" dirty="0"/>
          </a:p>
          <a:p>
            <a:pPr marL="0" indent="0">
              <a:buNone/>
            </a:pPr>
            <a:r>
              <a:rPr lang="ru-RU" sz="3800" b="1" dirty="0"/>
              <a:t>- изложение в безапелляционной форме, необоснованные обобщения,</a:t>
            </a:r>
            <a:r>
              <a:rPr lang="ru-RU" sz="3800" dirty="0"/>
              <a:t> </a:t>
            </a:r>
            <a:r>
              <a:rPr lang="ru-RU" sz="3800" b="1" dirty="0"/>
              <a:t>использование неуточненной статистики;</a:t>
            </a:r>
            <a:endParaRPr lang="ru-RU" sz="3800" dirty="0"/>
          </a:p>
          <a:p>
            <a:pPr marL="0" indent="0">
              <a:buNone/>
            </a:pPr>
            <a:r>
              <a:rPr lang="ru-RU" sz="3800" b="1" dirty="0"/>
              <a:t>- использование провокационной риторики.</a:t>
            </a:r>
            <a:endParaRPr lang="ru-RU" sz="3800" dirty="0"/>
          </a:p>
          <a:p>
            <a:r>
              <a:rPr lang="ru-RU" sz="3800" b="1" dirty="0">
                <a:solidFill>
                  <a:srgbClr val="FF0000"/>
                </a:solidFill>
              </a:rPr>
              <a:t>Для демонстрации в целях профилактического антинаркотического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ru-RU" sz="3800" b="1" dirty="0">
                <a:solidFill>
                  <a:srgbClr val="FF0000"/>
                </a:solidFill>
              </a:rPr>
              <a:t>воздействия допускается информационная продукция, получившая</a:t>
            </a:r>
            <a:r>
              <a:rPr lang="ru-RU" sz="3800" dirty="0">
                <a:solidFill>
                  <a:srgbClr val="FF0000"/>
                </a:solidFill>
              </a:rPr>
              <a:t> </a:t>
            </a:r>
            <a:r>
              <a:rPr lang="ru-RU" sz="3800" b="1" dirty="0">
                <a:solidFill>
                  <a:srgbClr val="FF0000"/>
                </a:solidFill>
              </a:rPr>
              <a:t>соответствующее разрешение от уполномоченных органов власти.</a:t>
            </a:r>
            <a:endParaRPr lang="ru-RU" sz="38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2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423" y="455678"/>
            <a:ext cx="4047931" cy="53229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665" b="1" dirty="0" smtClean="0">
                <a:solidFill>
                  <a:srgbClr val="FF0000"/>
                </a:solidFill>
              </a:rPr>
              <a:t/>
            </a:r>
            <a:br>
              <a:rPr lang="ru-RU" sz="2665" b="1" dirty="0" smtClean="0">
                <a:solidFill>
                  <a:srgbClr val="FF0000"/>
                </a:solidFill>
              </a:rPr>
            </a:br>
            <a:r>
              <a:rPr lang="ru-RU" sz="2665" b="1" dirty="0" smtClean="0">
                <a:solidFill>
                  <a:srgbClr val="FF0000"/>
                </a:solidFill>
              </a:rPr>
              <a:t>Общие рекомендации: </a:t>
            </a:r>
            <a:r>
              <a:rPr lang="ru-RU" sz="3555" dirty="0" smtClean="0"/>
              <a:t/>
            </a:r>
            <a:br>
              <a:rPr lang="ru-RU" sz="3555" dirty="0" smtClean="0"/>
            </a:br>
            <a:endParaRPr lang="ru-RU" sz="3555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554" y="1166327"/>
            <a:ext cx="11109055" cy="20620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500" b="1" i="1" dirty="0" smtClean="0">
                <a:solidFill>
                  <a:srgbClr val="0070C0"/>
                </a:solidFill>
              </a:rPr>
              <a:t>1. Осуществление комплексной профилактической работы с использованием социальных и психолого-педагогических технологий </a:t>
            </a:r>
            <a:r>
              <a:rPr lang="ru-RU" sz="4500" b="1" u="sng" dirty="0" smtClean="0">
                <a:solidFill>
                  <a:srgbClr val="0070C0"/>
                </a:solidFill>
              </a:rPr>
              <a:t>в рамках реализации рабочей программы воспитания ОО: </a:t>
            </a:r>
          </a:p>
          <a:p>
            <a:pPr marL="0" indent="0" algn="just">
              <a:buNone/>
            </a:pPr>
            <a:r>
              <a:rPr lang="ru-RU" sz="4500" dirty="0" smtClean="0"/>
              <a:t>-</a:t>
            </a:r>
            <a:r>
              <a:rPr lang="ru-RU" sz="4500" b="1" dirty="0" smtClean="0">
                <a:solidFill>
                  <a:srgbClr val="C00000"/>
                </a:solidFill>
              </a:rPr>
              <a:t>социальные технологии</a:t>
            </a:r>
            <a:r>
              <a:rPr lang="ru-RU" sz="4500" dirty="0" smtClean="0"/>
              <a:t>: </a:t>
            </a:r>
            <a:r>
              <a:rPr lang="ru-RU" sz="4500" b="1" dirty="0" smtClean="0"/>
              <a:t>развитие в образовательных организациях среды реализации позитивно ориентированных интересов (творческой, спортивной деятельности, клубов по интересам, детско-юношеских общественных движений); </a:t>
            </a:r>
          </a:p>
          <a:p>
            <a:pPr marL="0" indent="0" algn="just">
              <a:buNone/>
            </a:pPr>
            <a:r>
              <a:rPr lang="ru-RU" sz="4500" dirty="0" smtClean="0"/>
              <a:t>-</a:t>
            </a:r>
            <a:r>
              <a:rPr lang="ru-RU" sz="4500" b="1" dirty="0" smtClean="0">
                <a:solidFill>
                  <a:srgbClr val="C00000"/>
                </a:solidFill>
              </a:rPr>
              <a:t>психолого-педагогические технологии</a:t>
            </a:r>
            <a:r>
              <a:rPr lang="ru-RU" sz="4500" dirty="0" smtClean="0"/>
              <a:t>:</a:t>
            </a:r>
            <a:r>
              <a:rPr lang="ru-RU" sz="4500" b="1" dirty="0" smtClean="0"/>
              <a:t> использование универсальных педагогических методик и технологий (тренинги, кейс-технологии, ролевые игры, проектная деятельность и др.), составляющих основу для разработки профилактических программ, обеспечивающих специальное системное воздействие на адресные группы профилактики в целях формирования партнерских взаимоотношений со сверстниками, позволяющих  демонстрировать в поведении проявления доверия, расположения, уважения к окружающим людям, эффективное общение, ориентированное на нормы и традиции, основанные на базовых человеческих ценностях, и закрепление у обучающихся нормативного поведения.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361" y="169490"/>
            <a:ext cx="4194412" cy="6401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5555" y="3289930"/>
            <a:ext cx="1110905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2. Формирование условий и педагогических ситуаций, позволяющих обучающимся демонстрировать нормативное поведение, включая применение базовых навыков самоконтроля, планирования и регуляции своей деятельности. Создание условий для формирования культуры достижений через  моделирование ситуаций успешности.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5554" y="4551795"/>
            <a:ext cx="1110905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3.Проведение в установленные возрастные периоды профилактических медицинских осмотров в целях раннего (своевременного) выявления патологических состояний, заболеваний и факторов риска их развития, немедицинского потребления психоактивных веществ, а также для определения групп здоровья и выработки рекомендаций для несовершеннолетних и их родителей или иных законных представителей в соответствии с приказом Минздрава России № 514н1.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7480" y="6029123"/>
            <a:ext cx="10745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Недопустимой мерой профилактики является привлечение к </a:t>
            </a:r>
            <a:r>
              <a:rPr lang="ru-RU" b="1" dirty="0" smtClean="0">
                <a:solidFill>
                  <a:srgbClr val="FF0000"/>
                </a:solidFill>
              </a:rPr>
              <a:t>участию в </a:t>
            </a:r>
            <a:r>
              <a:rPr lang="ru-RU" b="1" dirty="0">
                <a:solidFill>
                  <a:srgbClr val="FF0000"/>
                </a:solidFill>
              </a:rPr>
              <a:t>антинаркотических программах бывших потребителей НС и ПВ для </a:t>
            </a:r>
            <a:r>
              <a:rPr lang="ru-RU" b="1" dirty="0" smtClean="0">
                <a:solidFill>
                  <a:srgbClr val="FF0000"/>
                </a:solidFill>
              </a:rPr>
              <a:t>рассказов о </a:t>
            </a:r>
            <a:r>
              <a:rPr lang="ru-RU" b="1" dirty="0">
                <a:solidFill>
                  <a:srgbClr val="FF0000"/>
                </a:solidFill>
              </a:rPr>
              <a:t>своем личном опыте.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8" y="45057"/>
            <a:ext cx="4194412" cy="64013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806044"/>
              </p:ext>
            </p:extLst>
          </p:nvPr>
        </p:nvGraphicFramePr>
        <p:xfrm>
          <a:off x="679579" y="855240"/>
          <a:ext cx="11291597" cy="582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47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4577</Words>
  <Application>Microsoft Office PowerPoint</Application>
  <PresentationFormat>Широкоэкранный</PresentationFormat>
  <Paragraphs>245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 Особенности профилактического воздействия в отношении следующих  объектов профилактики, предусмотренных стандартом:  </vt:lpstr>
      <vt:lpstr>Первичная профилактика – объект демонстрирует социально активное  поведение (осуществляет общественно полезную, одобряемую государством  и обществом деятельность, проявляет психологическую адекватность); законопослушное, правомерное поведение (сознательно подчиняется  общепризнанным правилам и нормам, закону).</vt:lpstr>
      <vt:lpstr>Презентация PowerPoint</vt:lpstr>
      <vt:lpstr>Презентация PowerPoint</vt:lpstr>
      <vt:lpstr>Презентация PowerPoint</vt:lpstr>
      <vt:lpstr> Задачи: способствовать формированию базовых умений, навыков, компетенций, а именно:  </vt:lpstr>
      <vt:lpstr>Презентация PowerPoint</vt:lpstr>
      <vt:lpstr> Общие рекомендации:  </vt:lpstr>
      <vt:lpstr>Презентация PowerPoint</vt:lpstr>
      <vt:lpstr>Презентация PowerPoint</vt:lpstr>
      <vt:lpstr>Презентация PowerPoint</vt:lpstr>
      <vt:lpstr>Общие рекомендации</vt:lpstr>
      <vt:lpstr>Презентация PowerPoint</vt:lpstr>
      <vt:lpstr>Презентация PowerPoint</vt:lpstr>
      <vt:lpstr>Общие рекомендации.  Осуществление комплексной профилактической работы с использованием  социальных и психолого-педагогических технологий в рамках реализации рабочей программы воспитания образовательной организации, включая реализацию программы индивидуального психолого педагогического сопровождения обучающегося, использование ресурсов медицинских технологий профилактики, а именно:  </vt:lpstr>
      <vt:lpstr> Психолого-педагогические технологии:  </vt:lpstr>
      <vt:lpstr>Презентация PowerPoint</vt:lpstr>
      <vt:lpstr>Презентация PowerPoint</vt:lpstr>
      <vt:lpstr> Стандартные требования для осуществления профилактической антинаркотической деятельности в отношении Б ОПВ (1)  – лица в возрасте 12–16 лет. </vt:lpstr>
      <vt:lpstr>Задачи</vt:lpstr>
      <vt:lpstr>Презентация PowerPoint</vt:lpstr>
      <vt:lpstr>Общие рекомендации. Осуществление комплексной профилактической работы с использованием социальных и психолого-педагогических технологий в рамках реализации рабочей программы воспитания образовательной организации, использование ресурсов медицинских технологий профилактики</vt:lpstr>
      <vt:lpstr> Основные результаты профилактического воздействия: </vt:lpstr>
      <vt:lpstr>Презентация PowerPoint</vt:lpstr>
      <vt:lpstr>   Стандартные требования для осуществления профилактической антинаркотической деятельности в отношении Б ОПВ (2)  – лица в возрасте 12–16 лет  </vt:lpstr>
      <vt:lpstr> Задачи. Способствовать формированию базовых умений, навыков, компетенций, а именно: </vt:lpstr>
      <vt:lpstr>   Общие рекомендации. Соответствуют Б-1.  + осуществление комплексной профилактической работы с использованием социальных и психолого-педагогических технологий в рамках реализации рабочей программы воспитания ОО . Исключить предоставление информации о конкретных НС и ПВ, нагнетание страха. Профилактика употребления НС и ПВ в отношении детей проводится одновременно с профилактической работой в отношении их родителей (семьи).  . </vt:lpstr>
      <vt:lpstr>Ж (ОПВ). Беременные женщины Семьи с детьми раннего и дошкольного возраста (до 6 лет). </vt:lpstr>
      <vt:lpstr>Презентация PowerPoint</vt:lpstr>
      <vt:lpstr> Общие рекомендации.  </vt:lpstr>
      <vt:lpstr>  Основные результаты профилактического воздействия:  </vt:lpstr>
      <vt:lpstr> Цель профилактического воздействия.  Соответствует Ж-1.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32</cp:revision>
  <dcterms:created xsi:type="dcterms:W3CDTF">2025-10-28T18:10:00Z</dcterms:created>
  <dcterms:modified xsi:type="dcterms:W3CDTF">2025-10-29T22:16:03Z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1BD75BDDA6D54C0B9539E7B34FD92665_12</vt:lpwstr>
  </property>
  <property fmtid="{D5CDD505-2E9C-101B-9397-08002B2CF9AE}" pid="3" name="KSOProductBuildVer">
    <vt:lpwstr>1049-12.2.0.21179</vt:lpwstr>
  </property>
</Properties>
</file>